
<file path=[Content_Types].xml><?xml version="1.0" encoding="utf-8"?>
<Types xmlns="http://schemas.openxmlformats.org/package/2006/content-types">
  <Default Extension="fntdata" ContentType="application/x-fontdata"/>
  <Default Extension="glb" ContentType="model/gltf.binary"/>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notesSlides/notesSlide6.xml" ContentType="application/vnd.openxmlformats-officedocument.presentationml.notesSlide+xml"/>
  <Override PartName="/ppt/ink/ink6.xml" ContentType="application/inkml+xml"/>
  <Override PartName="/ppt/notesSlides/notesSlide7.xml" ContentType="application/vnd.openxmlformats-officedocument.presentationml.notesSlide+xml"/>
  <Override PartName="/ppt/ink/ink7.xml" ContentType="application/inkml+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56"/>
  </p:notesMasterIdLst>
  <p:sldIdLst>
    <p:sldId id="2950" r:id="rId5"/>
    <p:sldId id="2975" r:id="rId6"/>
    <p:sldId id="2982" r:id="rId7"/>
    <p:sldId id="2978" r:id="rId8"/>
    <p:sldId id="2979" r:id="rId9"/>
    <p:sldId id="2984" r:id="rId10"/>
    <p:sldId id="2985" r:id="rId11"/>
    <p:sldId id="2976" r:id="rId12"/>
    <p:sldId id="2977" r:id="rId13"/>
    <p:sldId id="2992" r:id="rId14"/>
    <p:sldId id="2993" r:id="rId15"/>
    <p:sldId id="3004" r:id="rId16"/>
    <p:sldId id="3005" r:id="rId17"/>
    <p:sldId id="3006" r:id="rId18"/>
    <p:sldId id="3007" r:id="rId19"/>
    <p:sldId id="3008" r:id="rId20"/>
    <p:sldId id="3009" r:id="rId21"/>
    <p:sldId id="3010" r:id="rId22"/>
    <p:sldId id="3011" r:id="rId23"/>
    <p:sldId id="3015" r:id="rId24"/>
    <p:sldId id="3016" r:id="rId25"/>
    <p:sldId id="3017" r:id="rId26"/>
    <p:sldId id="3018" r:id="rId27"/>
    <p:sldId id="3023" r:id="rId28"/>
    <p:sldId id="3019" r:id="rId29"/>
    <p:sldId id="3020" r:id="rId30"/>
    <p:sldId id="3021" r:id="rId31"/>
    <p:sldId id="3022" r:id="rId32"/>
    <p:sldId id="2994" r:id="rId33"/>
    <p:sldId id="2986" r:id="rId34"/>
    <p:sldId id="2995" r:id="rId35"/>
    <p:sldId id="2987" r:id="rId36"/>
    <p:sldId id="3002" r:id="rId37"/>
    <p:sldId id="3003" r:id="rId38"/>
    <p:sldId id="2996" r:id="rId39"/>
    <p:sldId id="2988" r:id="rId40"/>
    <p:sldId id="2997" r:id="rId41"/>
    <p:sldId id="2989" r:id="rId42"/>
    <p:sldId id="3024" r:id="rId43"/>
    <p:sldId id="3025" r:id="rId44"/>
    <p:sldId id="3026" r:id="rId45"/>
    <p:sldId id="2998" r:id="rId46"/>
    <p:sldId id="2990" r:id="rId47"/>
    <p:sldId id="2999" r:id="rId48"/>
    <p:sldId id="2991" r:id="rId49"/>
    <p:sldId id="3012" r:id="rId50"/>
    <p:sldId id="3013" r:id="rId51"/>
    <p:sldId id="3014" r:id="rId52"/>
    <p:sldId id="3000" r:id="rId53"/>
    <p:sldId id="3001" r:id="rId54"/>
    <p:sldId id="2949" r:id="rId55"/>
  </p:sldIdLst>
  <p:sldSz cx="9144000" cy="5143500" type="screen16x9"/>
  <p:notesSz cx="6858000" cy="2543175"/>
  <p:embeddedFontLst>
    <p:embeddedFont>
      <p:font typeface="Algerian" panose="04020705040A02060702" pitchFamily="82" charset="0"/>
      <p:regular r:id="rId57"/>
    </p:embeddedFont>
    <p:embeddedFont>
      <p:font typeface="Calibri" panose="020F0502020204030204" pitchFamily="3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8F646E-2E35-4DE0-B7C2-A4B1C80991A1}">
          <p14:sldIdLst>
            <p14:sldId id="2950"/>
            <p14:sldId id="2975"/>
            <p14:sldId id="2982"/>
          </p14:sldIdLst>
        </p14:section>
        <p14:section name="Summary Section" id="{E92568CD-D672-4D45-ACAD-AC4B915AA277}">
          <p14:sldIdLst/>
        </p14:section>
        <p14:section name="Overview" id="{F2F35F61-FD1A-4412-A911-4530898F5ED2}">
          <p14:sldIdLst>
            <p14:sldId id="2978"/>
            <p14:sldId id="2979"/>
            <p14:sldId id="2984"/>
          </p14:sldIdLst>
        </p14:section>
        <p14:section name="Morph" id="{53531631-D7E5-4464-AB21-CA7847E52EC9}">
          <p14:sldIdLst>
            <p14:sldId id="2985"/>
            <p14:sldId id="2976"/>
            <p14:sldId id="2977"/>
            <p14:sldId id="2992"/>
            <p14:sldId id="2993"/>
            <p14:sldId id="3004"/>
            <p14:sldId id="3005"/>
            <p14:sldId id="3006"/>
            <p14:sldId id="3007"/>
            <p14:sldId id="3008"/>
            <p14:sldId id="3009"/>
            <p14:sldId id="3010"/>
            <p14:sldId id="3011"/>
            <p14:sldId id="3015"/>
            <p14:sldId id="3016"/>
            <p14:sldId id="3017"/>
            <p14:sldId id="3018"/>
            <p14:sldId id="3023"/>
            <p14:sldId id="3019"/>
            <p14:sldId id="3020"/>
            <p14:sldId id="3021"/>
            <p14:sldId id="3022"/>
            <p14:sldId id="2994"/>
          </p14:sldIdLst>
        </p14:section>
        <p14:section name="Video" id="{90BEFF3D-FECF-446B-A5E9-B8B29E3F75C2}">
          <p14:sldIdLst>
            <p14:sldId id="2986"/>
            <p14:sldId id="2995"/>
          </p14:sldIdLst>
        </p14:section>
        <p14:section name="Zoom" id="{ADC9389A-088B-4395-A024-0E215F664603}">
          <p14:sldIdLst>
            <p14:sldId id="2987"/>
            <p14:sldId id="3002"/>
            <p14:sldId id="3003"/>
            <p14:sldId id="2996"/>
          </p14:sldIdLst>
        </p14:section>
        <p14:section name="Inking" id="{AAF28C26-7A0A-426B-945F-023A274D48F4}">
          <p14:sldIdLst>
            <p14:sldId id="2988"/>
            <p14:sldId id="2997"/>
          </p14:sldIdLst>
        </p14:section>
        <p14:section name="SVG Icons" id="{6A5F3B7D-1AF3-4AA8-81A2-01C69B9D331B}">
          <p14:sldIdLst>
            <p14:sldId id="2989"/>
            <p14:sldId id="3024"/>
            <p14:sldId id="3025"/>
            <p14:sldId id="3026"/>
            <p14:sldId id="2998"/>
          </p14:sldIdLst>
        </p14:section>
        <p14:section name="3dmodels" id="{9E53C204-64C8-4860-BAAB-9E071D008195}">
          <p14:sldIdLst>
            <p14:sldId id="2990"/>
            <p14:sldId id="2999"/>
          </p14:sldIdLst>
        </p14:section>
        <p14:section name="DesignIdeas" id="{41FA5B6E-02CF-40DD-94E5-34E6A6EDC42F}">
          <p14:sldIdLst>
            <p14:sldId id="2991"/>
            <p14:sldId id="3012"/>
            <p14:sldId id="3013"/>
            <p14:sldId id="3014"/>
            <p14:sldId id="3000"/>
            <p14:sldId id="3001"/>
          </p14:sldIdLst>
        </p14:section>
        <p14:section name="The End" id="{D37C8EF2-6807-4CAF-ACDA-CF2B58E577F4}">
          <p14:sldIdLst>
            <p14:sldId id="2949"/>
          </p14:sldIdLst>
        </p14:section>
      </p14:sectionLst>
    </p:ex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D5025"/>
    <a:srgbClr val="BF9900"/>
    <a:srgbClr val="007C92"/>
    <a:srgbClr val="F89346"/>
    <a:srgbClr val="006063"/>
    <a:srgbClr val="829F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5226" autoAdjust="0"/>
  </p:normalViewPr>
  <p:slideViewPr>
    <p:cSldViewPr snapToGrid="0">
      <p:cViewPr>
        <p:scale>
          <a:sx n="100" d="100"/>
          <a:sy n="100" d="100"/>
        </p:scale>
        <p:origin x="557" y="317"/>
      </p:cViewPr>
      <p:guideLst>
        <p:guide orient="horz" pos="894"/>
        <p:guide pos="2861"/>
      </p:guideLst>
    </p:cSldViewPr>
  </p:slid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12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2.fntdata"/><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1.fntdata"/><Relationship Id="rId61" Type="http://schemas.openxmlformats.org/officeDocument/2006/relationships/font" Target="fonts/font5.fntdata"/><Relationship Id="rId12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4.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3.fntdata"/><Relationship Id="rId124"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s>
</file>

<file path=ppt/diagrams/_rels/data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ata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8.svg"/><Relationship Id="rId4" Type="http://schemas.openxmlformats.org/officeDocument/2006/relationships/image" Target="../media/image14.svg"/><Relationship Id="rId9" Type="http://schemas.openxmlformats.org/officeDocument/2006/relationships/image" Target="../media/image27.png"/><Relationship Id="rId1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svg"/><Relationship Id="rId9" Type="http://schemas.openxmlformats.org/officeDocument/2006/relationships/image" Target="../media/image19.png"/><Relationship Id="rId14" Type="http://schemas.openxmlformats.org/officeDocument/2006/relationships/image" Target="../media/image2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8.sv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sv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16.sv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8.svg"/><Relationship Id="rId4" Type="http://schemas.openxmlformats.org/officeDocument/2006/relationships/image" Target="../media/image14.svg"/><Relationship Id="rId9" Type="http://schemas.openxmlformats.org/officeDocument/2006/relationships/image" Target="../media/image27.png"/><Relationship Id="rId1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DFC747D-F893-442D-AE04-8EE76FCD5F02}"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8BB4B91A-B7DA-487A-AFA7-EDFD6492696D}">
      <dgm:prSet/>
      <dgm:spPr/>
      <dgm:t>
        <a:bodyPr/>
        <a:lstStyle/>
        <a:p>
          <a:r>
            <a:rPr lang="nl-NL"/>
            <a:t>Morph</a:t>
          </a:r>
          <a:endParaRPr lang="en-US"/>
        </a:p>
      </dgm:t>
    </dgm:pt>
    <dgm:pt modelId="{A246677C-1B3C-46AE-8539-D9D5DB991267}" type="parTrans" cxnId="{E3F937B2-9887-4602-B0BE-0A874664B59E}">
      <dgm:prSet/>
      <dgm:spPr/>
      <dgm:t>
        <a:bodyPr/>
        <a:lstStyle/>
        <a:p>
          <a:endParaRPr lang="en-US"/>
        </a:p>
      </dgm:t>
    </dgm:pt>
    <dgm:pt modelId="{43A9B438-2836-4E63-AE57-712575814E79}" type="sibTrans" cxnId="{E3F937B2-9887-4602-B0BE-0A874664B59E}">
      <dgm:prSet/>
      <dgm:spPr/>
      <dgm:t>
        <a:bodyPr/>
        <a:lstStyle/>
        <a:p>
          <a:endParaRPr lang="en-US"/>
        </a:p>
      </dgm:t>
    </dgm:pt>
    <dgm:pt modelId="{753A89DD-E8FA-46BA-B5D9-6E26AF04B213}">
      <dgm:prSet/>
      <dgm:spPr/>
      <dgm:t>
        <a:bodyPr/>
        <a:lstStyle/>
        <a:p>
          <a:r>
            <a:rPr lang="nl-NL"/>
            <a:t>Video</a:t>
          </a:r>
          <a:endParaRPr lang="en-US"/>
        </a:p>
      </dgm:t>
    </dgm:pt>
    <dgm:pt modelId="{3834141F-7E49-49A2-8B56-5AFE07B5F03F}" type="parTrans" cxnId="{5BC24CAD-E432-4649-BEA2-FD8417416A63}">
      <dgm:prSet/>
      <dgm:spPr/>
      <dgm:t>
        <a:bodyPr/>
        <a:lstStyle/>
        <a:p>
          <a:endParaRPr lang="en-US"/>
        </a:p>
      </dgm:t>
    </dgm:pt>
    <dgm:pt modelId="{A4311CA9-CEB0-4DEF-A634-5C7CE8E2752F}" type="sibTrans" cxnId="{5BC24CAD-E432-4649-BEA2-FD8417416A63}">
      <dgm:prSet/>
      <dgm:spPr/>
      <dgm:t>
        <a:bodyPr/>
        <a:lstStyle/>
        <a:p>
          <a:endParaRPr lang="en-US"/>
        </a:p>
      </dgm:t>
    </dgm:pt>
    <dgm:pt modelId="{C557A256-7590-45FC-A708-011E5D94270F}">
      <dgm:prSet/>
      <dgm:spPr/>
      <dgm:t>
        <a:bodyPr/>
        <a:lstStyle/>
        <a:p>
          <a:r>
            <a:rPr lang="nl-NL"/>
            <a:t>Zoom</a:t>
          </a:r>
          <a:endParaRPr lang="en-US"/>
        </a:p>
      </dgm:t>
    </dgm:pt>
    <dgm:pt modelId="{7AD9C74C-5B0B-4B53-838D-2DB763047CB4}" type="parTrans" cxnId="{776941AC-3C97-4B24-83FC-1987512A57B3}">
      <dgm:prSet/>
      <dgm:spPr/>
      <dgm:t>
        <a:bodyPr/>
        <a:lstStyle/>
        <a:p>
          <a:endParaRPr lang="en-US"/>
        </a:p>
      </dgm:t>
    </dgm:pt>
    <dgm:pt modelId="{62B0845A-8980-460E-B34E-15DAE57BFA83}" type="sibTrans" cxnId="{776941AC-3C97-4B24-83FC-1987512A57B3}">
      <dgm:prSet/>
      <dgm:spPr/>
      <dgm:t>
        <a:bodyPr/>
        <a:lstStyle/>
        <a:p>
          <a:endParaRPr lang="en-US"/>
        </a:p>
      </dgm:t>
    </dgm:pt>
    <dgm:pt modelId="{56708E9F-30EF-49B6-8FB5-4DCEA2EDDCC4}">
      <dgm:prSet/>
      <dgm:spPr/>
      <dgm:t>
        <a:bodyPr/>
        <a:lstStyle/>
        <a:p>
          <a:r>
            <a:rPr lang="nl-NL"/>
            <a:t>Inking</a:t>
          </a:r>
          <a:endParaRPr lang="en-US"/>
        </a:p>
      </dgm:t>
    </dgm:pt>
    <dgm:pt modelId="{5F0DFF98-A2A4-4F14-A5C1-B4E85CC51549}" type="parTrans" cxnId="{CFD4EE6D-F277-4C4E-90EB-A20E183CD6D7}">
      <dgm:prSet/>
      <dgm:spPr/>
      <dgm:t>
        <a:bodyPr/>
        <a:lstStyle/>
        <a:p>
          <a:endParaRPr lang="en-US"/>
        </a:p>
      </dgm:t>
    </dgm:pt>
    <dgm:pt modelId="{CB6EC96B-4F00-4D8A-A205-EA17E3D73B6C}" type="sibTrans" cxnId="{CFD4EE6D-F277-4C4E-90EB-A20E183CD6D7}">
      <dgm:prSet/>
      <dgm:spPr/>
      <dgm:t>
        <a:bodyPr/>
        <a:lstStyle/>
        <a:p>
          <a:endParaRPr lang="en-US"/>
        </a:p>
      </dgm:t>
    </dgm:pt>
    <dgm:pt modelId="{0F9D420B-2A59-45E4-A87A-DDDE21FF39D8}">
      <dgm:prSet/>
      <dgm:spPr/>
      <dgm:t>
        <a:bodyPr/>
        <a:lstStyle/>
        <a:p>
          <a:r>
            <a:rPr lang="nl-NL"/>
            <a:t>Icons &amp; SVG</a:t>
          </a:r>
          <a:endParaRPr lang="en-US"/>
        </a:p>
      </dgm:t>
    </dgm:pt>
    <dgm:pt modelId="{140AE8F9-812C-4F80-8161-050DAB2E68DB}" type="parTrans" cxnId="{6F99F47C-2027-4516-B509-4C3C9C69F091}">
      <dgm:prSet/>
      <dgm:spPr/>
      <dgm:t>
        <a:bodyPr/>
        <a:lstStyle/>
        <a:p>
          <a:endParaRPr lang="en-US"/>
        </a:p>
      </dgm:t>
    </dgm:pt>
    <dgm:pt modelId="{54886500-02AD-4628-A258-0E9C2E1B84C5}" type="sibTrans" cxnId="{6F99F47C-2027-4516-B509-4C3C9C69F091}">
      <dgm:prSet/>
      <dgm:spPr/>
      <dgm:t>
        <a:bodyPr/>
        <a:lstStyle/>
        <a:p>
          <a:endParaRPr lang="en-US"/>
        </a:p>
      </dgm:t>
    </dgm:pt>
    <dgm:pt modelId="{FE37A5C0-006D-4FD0-9AAD-E3D1CBECECEF}">
      <dgm:prSet/>
      <dgm:spPr/>
      <dgm:t>
        <a:bodyPr/>
        <a:lstStyle/>
        <a:p>
          <a:r>
            <a:rPr lang="nl-NL"/>
            <a:t>3D Models</a:t>
          </a:r>
          <a:endParaRPr lang="en-US"/>
        </a:p>
      </dgm:t>
    </dgm:pt>
    <dgm:pt modelId="{F1058299-CACC-4C3E-AE95-865BE298634A}" type="parTrans" cxnId="{266025CD-820A-4099-9F99-ABF938420BE5}">
      <dgm:prSet/>
      <dgm:spPr/>
      <dgm:t>
        <a:bodyPr/>
        <a:lstStyle/>
        <a:p>
          <a:endParaRPr lang="en-US"/>
        </a:p>
      </dgm:t>
    </dgm:pt>
    <dgm:pt modelId="{25B92B10-C6C7-4AE0-8153-6973D13BEE3E}" type="sibTrans" cxnId="{266025CD-820A-4099-9F99-ABF938420BE5}">
      <dgm:prSet/>
      <dgm:spPr/>
      <dgm:t>
        <a:bodyPr/>
        <a:lstStyle/>
        <a:p>
          <a:endParaRPr lang="en-US"/>
        </a:p>
      </dgm:t>
    </dgm:pt>
    <dgm:pt modelId="{CDA50B75-08D0-411A-9B72-7AAB88F9E98E}">
      <dgm:prSet/>
      <dgm:spPr/>
      <dgm:t>
        <a:bodyPr/>
        <a:lstStyle/>
        <a:p>
          <a:r>
            <a:rPr lang="nl-NL"/>
            <a:t>Design Ideas</a:t>
          </a:r>
          <a:endParaRPr lang="en-US"/>
        </a:p>
      </dgm:t>
    </dgm:pt>
    <dgm:pt modelId="{A3B6CA39-953B-4B3B-83F9-6BD17B317CE9}" type="parTrans" cxnId="{BE011C1E-99E0-41B6-9A48-1F555AC7A80E}">
      <dgm:prSet/>
      <dgm:spPr/>
      <dgm:t>
        <a:bodyPr/>
        <a:lstStyle/>
        <a:p>
          <a:endParaRPr lang="en-US"/>
        </a:p>
      </dgm:t>
    </dgm:pt>
    <dgm:pt modelId="{5C980984-4E4A-46D3-AF22-A5350C4094C9}" type="sibTrans" cxnId="{BE011C1E-99E0-41B6-9A48-1F555AC7A80E}">
      <dgm:prSet/>
      <dgm:spPr/>
      <dgm:t>
        <a:bodyPr/>
        <a:lstStyle/>
        <a:p>
          <a:endParaRPr lang="en-US"/>
        </a:p>
      </dgm:t>
    </dgm:pt>
    <dgm:pt modelId="{5162F92A-DC23-4C3A-A0E5-4A4CB04BCB31}" type="pres">
      <dgm:prSet presAssocID="{5DFC747D-F893-442D-AE04-8EE76FCD5F02}" presName="root" presStyleCnt="0">
        <dgm:presLayoutVars>
          <dgm:dir/>
          <dgm:resizeHandles val="exact"/>
        </dgm:presLayoutVars>
      </dgm:prSet>
      <dgm:spPr/>
    </dgm:pt>
    <dgm:pt modelId="{974F1059-4E53-4C7F-B82C-DF6DB17D7133}" type="pres">
      <dgm:prSet presAssocID="{8BB4B91A-B7DA-487A-AFA7-EDFD6492696D}" presName="compNode" presStyleCnt="0"/>
      <dgm:spPr/>
    </dgm:pt>
    <dgm:pt modelId="{4707BDFA-4CA2-4A20-8DAF-E1DBF6BDB685}" type="pres">
      <dgm:prSet presAssocID="{8BB4B91A-B7DA-487A-AFA7-EDFD6492696D}" presName="bgRect" presStyleLbl="bgShp" presStyleIdx="0" presStyleCnt="7"/>
      <dgm:spPr/>
    </dgm:pt>
    <dgm:pt modelId="{173CCA42-8A2D-4251-A420-085FAF331F6A}" type="pres">
      <dgm:prSet presAssocID="{8BB4B91A-B7DA-487A-AFA7-EDFD6492696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enguin"/>
        </a:ext>
      </dgm:extLst>
    </dgm:pt>
    <dgm:pt modelId="{3C74B941-DCD7-4522-B390-4B77B950F821}" type="pres">
      <dgm:prSet presAssocID="{8BB4B91A-B7DA-487A-AFA7-EDFD6492696D}" presName="spaceRect" presStyleCnt="0"/>
      <dgm:spPr/>
    </dgm:pt>
    <dgm:pt modelId="{85C8D531-D572-4AE5-914E-66A48C372657}" type="pres">
      <dgm:prSet presAssocID="{8BB4B91A-B7DA-487A-AFA7-EDFD6492696D}" presName="parTx" presStyleLbl="revTx" presStyleIdx="0" presStyleCnt="7">
        <dgm:presLayoutVars>
          <dgm:chMax val="0"/>
          <dgm:chPref val="0"/>
        </dgm:presLayoutVars>
      </dgm:prSet>
      <dgm:spPr/>
    </dgm:pt>
    <dgm:pt modelId="{6596066A-2067-407E-9629-AF9D534C2B8E}" type="pres">
      <dgm:prSet presAssocID="{43A9B438-2836-4E63-AE57-712575814E79}" presName="sibTrans" presStyleCnt="0"/>
      <dgm:spPr/>
    </dgm:pt>
    <dgm:pt modelId="{457E2897-E6E1-4BFA-82B3-A739D53BDD91}" type="pres">
      <dgm:prSet presAssocID="{753A89DD-E8FA-46BA-B5D9-6E26AF04B213}" presName="compNode" presStyleCnt="0"/>
      <dgm:spPr/>
    </dgm:pt>
    <dgm:pt modelId="{D4F66201-21EB-4422-BEA1-1C72FC3D0D56}" type="pres">
      <dgm:prSet presAssocID="{753A89DD-E8FA-46BA-B5D9-6E26AF04B213}" presName="bgRect" presStyleLbl="bgShp" presStyleIdx="1" presStyleCnt="7"/>
      <dgm:spPr/>
    </dgm:pt>
    <dgm:pt modelId="{D3EF13E3-C7BF-4AA2-8933-8DC340257CED}" type="pres">
      <dgm:prSet presAssocID="{753A89DD-E8FA-46BA-B5D9-6E26AF04B21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9A5C4828-54A1-469C-B4ED-AF6A1BD68512}" type="pres">
      <dgm:prSet presAssocID="{753A89DD-E8FA-46BA-B5D9-6E26AF04B213}" presName="spaceRect" presStyleCnt="0"/>
      <dgm:spPr/>
    </dgm:pt>
    <dgm:pt modelId="{4120E0C5-4A26-47BA-BBB9-6ABFC7629469}" type="pres">
      <dgm:prSet presAssocID="{753A89DD-E8FA-46BA-B5D9-6E26AF04B213}" presName="parTx" presStyleLbl="revTx" presStyleIdx="1" presStyleCnt="7">
        <dgm:presLayoutVars>
          <dgm:chMax val="0"/>
          <dgm:chPref val="0"/>
        </dgm:presLayoutVars>
      </dgm:prSet>
      <dgm:spPr/>
    </dgm:pt>
    <dgm:pt modelId="{EA0C8E4A-885E-4141-AEBB-0BAF637950F3}" type="pres">
      <dgm:prSet presAssocID="{A4311CA9-CEB0-4DEF-A634-5C7CE8E2752F}" presName="sibTrans" presStyleCnt="0"/>
      <dgm:spPr/>
    </dgm:pt>
    <dgm:pt modelId="{132ECECF-02B2-4237-AE1A-DA053F2A8BF6}" type="pres">
      <dgm:prSet presAssocID="{C557A256-7590-45FC-A708-011E5D94270F}" presName="compNode" presStyleCnt="0"/>
      <dgm:spPr/>
    </dgm:pt>
    <dgm:pt modelId="{59460CE2-D312-4190-B6E5-B1C6D1979D8D}" type="pres">
      <dgm:prSet presAssocID="{C557A256-7590-45FC-A708-011E5D94270F}" presName="bgRect" presStyleLbl="bgShp" presStyleIdx="2" presStyleCnt="7"/>
      <dgm:spPr/>
    </dgm:pt>
    <dgm:pt modelId="{D1FDE2BC-CFAB-496D-879A-409C14096741}" type="pres">
      <dgm:prSet presAssocID="{C557A256-7590-45FC-A708-011E5D94270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oom In"/>
        </a:ext>
      </dgm:extLst>
    </dgm:pt>
    <dgm:pt modelId="{60F7EB3C-BEBB-4BCB-A9BE-CC5514D1B99C}" type="pres">
      <dgm:prSet presAssocID="{C557A256-7590-45FC-A708-011E5D94270F}" presName="spaceRect" presStyleCnt="0"/>
      <dgm:spPr/>
    </dgm:pt>
    <dgm:pt modelId="{DD8F8D7B-1317-42B0-86A1-8AC4A2D7784B}" type="pres">
      <dgm:prSet presAssocID="{C557A256-7590-45FC-A708-011E5D94270F}" presName="parTx" presStyleLbl="revTx" presStyleIdx="2" presStyleCnt="7">
        <dgm:presLayoutVars>
          <dgm:chMax val="0"/>
          <dgm:chPref val="0"/>
        </dgm:presLayoutVars>
      </dgm:prSet>
      <dgm:spPr/>
    </dgm:pt>
    <dgm:pt modelId="{04020AF9-1753-4129-9407-D0142B1E1705}" type="pres">
      <dgm:prSet presAssocID="{62B0845A-8980-460E-B34E-15DAE57BFA83}" presName="sibTrans" presStyleCnt="0"/>
      <dgm:spPr/>
    </dgm:pt>
    <dgm:pt modelId="{FDA908E7-B33A-45C8-80DA-527A041907FF}" type="pres">
      <dgm:prSet presAssocID="{56708E9F-30EF-49B6-8FB5-4DCEA2EDDCC4}" presName="compNode" presStyleCnt="0"/>
      <dgm:spPr/>
    </dgm:pt>
    <dgm:pt modelId="{8D0E2FD1-EE8E-486B-9A88-0E879A0251D6}" type="pres">
      <dgm:prSet presAssocID="{56708E9F-30EF-49B6-8FB5-4DCEA2EDDCC4}" presName="bgRect" presStyleLbl="bgShp" presStyleIdx="3" presStyleCnt="7"/>
      <dgm:spPr/>
    </dgm:pt>
    <dgm:pt modelId="{825AED61-A9C7-4D0D-8BCE-0C4D12C3E84E}" type="pres">
      <dgm:prSet presAssocID="{56708E9F-30EF-49B6-8FB5-4DCEA2EDDCC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ustache"/>
        </a:ext>
      </dgm:extLst>
    </dgm:pt>
    <dgm:pt modelId="{17A79C65-7E24-4F64-BE83-E89530DE9DA0}" type="pres">
      <dgm:prSet presAssocID="{56708E9F-30EF-49B6-8FB5-4DCEA2EDDCC4}" presName="spaceRect" presStyleCnt="0"/>
      <dgm:spPr/>
    </dgm:pt>
    <dgm:pt modelId="{1127FCF2-833B-4184-BBB9-8833F6E81C46}" type="pres">
      <dgm:prSet presAssocID="{56708E9F-30EF-49B6-8FB5-4DCEA2EDDCC4}" presName="parTx" presStyleLbl="revTx" presStyleIdx="3" presStyleCnt="7">
        <dgm:presLayoutVars>
          <dgm:chMax val="0"/>
          <dgm:chPref val="0"/>
        </dgm:presLayoutVars>
      </dgm:prSet>
      <dgm:spPr/>
    </dgm:pt>
    <dgm:pt modelId="{49CD56E4-EA6F-45D8-BCF1-65453E940350}" type="pres">
      <dgm:prSet presAssocID="{CB6EC96B-4F00-4D8A-A205-EA17E3D73B6C}" presName="sibTrans" presStyleCnt="0"/>
      <dgm:spPr/>
    </dgm:pt>
    <dgm:pt modelId="{9B12283E-E268-49A4-BC77-89A401CACBC2}" type="pres">
      <dgm:prSet presAssocID="{0F9D420B-2A59-45E4-A87A-DDDE21FF39D8}" presName="compNode" presStyleCnt="0"/>
      <dgm:spPr/>
    </dgm:pt>
    <dgm:pt modelId="{B1DE6959-2487-4C8C-8590-698E86636D7B}" type="pres">
      <dgm:prSet presAssocID="{0F9D420B-2A59-45E4-A87A-DDDE21FF39D8}" presName="bgRect" presStyleLbl="bgShp" presStyleIdx="4" presStyleCnt="7"/>
      <dgm:spPr/>
    </dgm:pt>
    <dgm:pt modelId="{3C91DEB8-BD61-4155-823C-D5441926200B}" type="pres">
      <dgm:prSet presAssocID="{0F9D420B-2A59-45E4-A87A-DDDE21FF39D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Onion"/>
        </a:ext>
      </dgm:extLst>
    </dgm:pt>
    <dgm:pt modelId="{4A73CF97-597A-4C00-98BA-DB533BEB6C65}" type="pres">
      <dgm:prSet presAssocID="{0F9D420B-2A59-45E4-A87A-DDDE21FF39D8}" presName="spaceRect" presStyleCnt="0"/>
      <dgm:spPr/>
    </dgm:pt>
    <dgm:pt modelId="{8C90358E-6DF5-4B67-A5DC-D0B73D7A8E74}" type="pres">
      <dgm:prSet presAssocID="{0F9D420B-2A59-45E4-A87A-DDDE21FF39D8}" presName="parTx" presStyleLbl="revTx" presStyleIdx="4" presStyleCnt="7">
        <dgm:presLayoutVars>
          <dgm:chMax val="0"/>
          <dgm:chPref val="0"/>
        </dgm:presLayoutVars>
      </dgm:prSet>
      <dgm:spPr/>
    </dgm:pt>
    <dgm:pt modelId="{01447008-B48F-41E4-822B-CD2980FF11B6}" type="pres">
      <dgm:prSet presAssocID="{54886500-02AD-4628-A258-0E9C2E1B84C5}" presName="sibTrans" presStyleCnt="0"/>
      <dgm:spPr/>
    </dgm:pt>
    <dgm:pt modelId="{CF781677-65DA-4A20-A85E-728885BB2707}" type="pres">
      <dgm:prSet presAssocID="{FE37A5C0-006D-4FD0-9AAD-E3D1CBECECEF}" presName="compNode" presStyleCnt="0"/>
      <dgm:spPr/>
    </dgm:pt>
    <dgm:pt modelId="{4A050F8C-4A5B-4CA4-9416-00D35B5B066A}" type="pres">
      <dgm:prSet presAssocID="{FE37A5C0-006D-4FD0-9AAD-E3D1CBECECEF}" presName="bgRect" presStyleLbl="bgShp" presStyleIdx="5" presStyleCnt="7"/>
      <dgm:spPr/>
    </dgm:pt>
    <dgm:pt modelId="{11912213-FEFC-4991-83CD-8B8D02C2FD41}" type="pres">
      <dgm:prSet presAssocID="{FE37A5C0-006D-4FD0-9AAD-E3D1CBECECE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3488B88C-BA5D-4748-8B2A-B717BE3EA063}" type="pres">
      <dgm:prSet presAssocID="{FE37A5C0-006D-4FD0-9AAD-E3D1CBECECEF}" presName="spaceRect" presStyleCnt="0"/>
      <dgm:spPr/>
    </dgm:pt>
    <dgm:pt modelId="{F1E372B2-9E5A-46B8-985D-C5FD13C58005}" type="pres">
      <dgm:prSet presAssocID="{FE37A5C0-006D-4FD0-9AAD-E3D1CBECECEF}" presName="parTx" presStyleLbl="revTx" presStyleIdx="5" presStyleCnt="7">
        <dgm:presLayoutVars>
          <dgm:chMax val="0"/>
          <dgm:chPref val="0"/>
        </dgm:presLayoutVars>
      </dgm:prSet>
      <dgm:spPr/>
    </dgm:pt>
    <dgm:pt modelId="{C2F61FDB-06C5-4781-A430-28C46F9DF731}" type="pres">
      <dgm:prSet presAssocID="{25B92B10-C6C7-4AE0-8153-6973D13BEE3E}" presName="sibTrans" presStyleCnt="0"/>
      <dgm:spPr/>
    </dgm:pt>
    <dgm:pt modelId="{29556693-DEB6-4B85-834B-0DDEFB9B1E00}" type="pres">
      <dgm:prSet presAssocID="{CDA50B75-08D0-411A-9B72-7AAB88F9E98E}" presName="compNode" presStyleCnt="0"/>
      <dgm:spPr/>
    </dgm:pt>
    <dgm:pt modelId="{7DAF1B9C-7AE9-4E10-BDA3-09C8255B49F4}" type="pres">
      <dgm:prSet presAssocID="{CDA50B75-08D0-411A-9B72-7AAB88F9E98E}" presName="bgRect" presStyleLbl="bgShp" presStyleIdx="6" presStyleCnt="7"/>
      <dgm:spPr/>
    </dgm:pt>
    <dgm:pt modelId="{73222263-E417-4810-A502-68A073969294}" type="pres">
      <dgm:prSet presAssocID="{CDA50B75-08D0-411A-9B72-7AAB88F9E98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ightbulb"/>
        </a:ext>
      </dgm:extLst>
    </dgm:pt>
    <dgm:pt modelId="{A101C568-24CF-4DAB-8541-8EA714EDD93E}" type="pres">
      <dgm:prSet presAssocID="{CDA50B75-08D0-411A-9B72-7AAB88F9E98E}" presName="spaceRect" presStyleCnt="0"/>
      <dgm:spPr/>
    </dgm:pt>
    <dgm:pt modelId="{31C99E09-9C93-4256-9D44-4C3361CFDCFF}" type="pres">
      <dgm:prSet presAssocID="{CDA50B75-08D0-411A-9B72-7AAB88F9E98E}" presName="parTx" presStyleLbl="revTx" presStyleIdx="6" presStyleCnt="7">
        <dgm:presLayoutVars>
          <dgm:chMax val="0"/>
          <dgm:chPref val="0"/>
        </dgm:presLayoutVars>
      </dgm:prSet>
      <dgm:spPr/>
    </dgm:pt>
  </dgm:ptLst>
  <dgm:cxnLst>
    <dgm:cxn modelId="{BE011C1E-99E0-41B6-9A48-1F555AC7A80E}" srcId="{5DFC747D-F893-442D-AE04-8EE76FCD5F02}" destId="{CDA50B75-08D0-411A-9B72-7AAB88F9E98E}" srcOrd="6" destOrd="0" parTransId="{A3B6CA39-953B-4B3B-83F9-6BD17B317CE9}" sibTransId="{5C980984-4E4A-46D3-AF22-A5350C4094C9}"/>
    <dgm:cxn modelId="{FD456662-0802-4942-B420-4AA1393EC41F}" type="presOf" srcId="{5DFC747D-F893-442D-AE04-8EE76FCD5F02}" destId="{5162F92A-DC23-4C3A-A0E5-4A4CB04BCB31}" srcOrd="0" destOrd="0" presId="urn:microsoft.com/office/officeart/2018/2/layout/IconVerticalSolidList"/>
    <dgm:cxn modelId="{6D1F3665-34A3-49F0-BB4B-297D0FCE18A6}" type="presOf" srcId="{8BB4B91A-B7DA-487A-AFA7-EDFD6492696D}" destId="{85C8D531-D572-4AE5-914E-66A48C372657}" srcOrd="0" destOrd="0" presId="urn:microsoft.com/office/officeart/2018/2/layout/IconVerticalSolidList"/>
    <dgm:cxn modelId="{CFD4EE6D-F277-4C4E-90EB-A20E183CD6D7}" srcId="{5DFC747D-F893-442D-AE04-8EE76FCD5F02}" destId="{56708E9F-30EF-49B6-8FB5-4DCEA2EDDCC4}" srcOrd="3" destOrd="0" parTransId="{5F0DFF98-A2A4-4F14-A5C1-B4E85CC51549}" sibTransId="{CB6EC96B-4F00-4D8A-A205-EA17E3D73B6C}"/>
    <dgm:cxn modelId="{EFA05775-6068-45A9-A975-34B6DEFFC567}" type="presOf" srcId="{CDA50B75-08D0-411A-9B72-7AAB88F9E98E}" destId="{31C99E09-9C93-4256-9D44-4C3361CFDCFF}" srcOrd="0" destOrd="0" presId="urn:microsoft.com/office/officeart/2018/2/layout/IconVerticalSolidList"/>
    <dgm:cxn modelId="{6F99F47C-2027-4516-B509-4C3C9C69F091}" srcId="{5DFC747D-F893-442D-AE04-8EE76FCD5F02}" destId="{0F9D420B-2A59-45E4-A87A-DDDE21FF39D8}" srcOrd="4" destOrd="0" parTransId="{140AE8F9-812C-4F80-8161-050DAB2E68DB}" sibTransId="{54886500-02AD-4628-A258-0E9C2E1B84C5}"/>
    <dgm:cxn modelId="{776941AC-3C97-4B24-83FC-1987512A57B3}" srcId="{5DFC747D-F893-442D-AE04-8EE76FCD5F02}" destId="{C557A256-7590-45FC-A708-011E5D94270F}" srcOrd="2" destOrd="0" parTransId="{7AD9C74C-5B0B-4B53-838D-2DB763047CB4}" sibTransId="{62B0845A-8980-460E-B34E-15DAE57BFA83}"/>
    <dgm:cxn modelId="{5BC24CAD-E432-4649-BEA2-FD8417416A63}" srcId="{5DFC747D-F893-442D-AE04-8EE76FCD5F02}" destId="{753A89DD-E8FA-46BA-B5D9-6E26AF04B213}" srcOrd="1" destOrd="0" parTransId="{3834141F-7E49-49A2-8B56-5AFE07B5F03F}" sibTransId="{A4311CA9-CEB0-4DEF-A634-5C7CE8E2752F}"/>
    <dgm:cxn modelId="{E3F937B2-9887-4602-B0BE-0A874664B59E}" srcId="{5DFC747D-F893-442D-AE04-8EE76FCD5F02}" destId="{8BB4B91A-B7DA-487A-AFA7-EDFD6492696D}" srcOrd="0" destOrd="0" parTransId="{A246677C-1B3C-46AE-8539-D9D5DB991267}" sibTransId="{43A9B438-2836-4E63-AE57-712575814E79}"/>
    <dgm:cxn modelId="{C36717B8-DF27-497E-BD6F-7FEB3A24C1B4}" type="presOf" srcId="{C557A256-7590-45FC-A708-011E5D94270F}" destId="{DD8F8D7B-1317-42B0-86A1-8AC4A2D7784B}" srcOrd="0" destOrd="0" presId="urn:microsoft.com/office/officeart/2018/2/layout/IconVerticalSolidList"/>
    <dgm:cxn modelId="{B562A8C9-54F8-46BC-B13A-8E93997DABD7}" type="presOf" srcId="{FE37A5C0-006D-4FD0-9AAD-E3D1CBECECEF}" destId="{F1E372B2-9E5A-46B8-985D-C5FD13C58005}" srcOrd="0" destOrd="0" presId="urn:microsoft.com/office/officeart/2018/2/layout/IconVerticalSolidList"/>
    <dgm:cxn modelId="{266025CD-820A-4099-9F99-ABF938420BE5}" srcId="{5DFC747D-F893-442D-AE04-8EE76FCD5F02}" destId="{FE37A5C0-006D-4FD0-9AAD-E3D1CBECECEF}" srcOrd="5" destOrd="0" parTransId="{F1058299-CACC-4C3E-AE95-865BE298634A}" sibTransId="{25B92B10-C6C7-4AE0-8153-6973D13BEE3E}"/>
    <dgm:cxn modelId="{8CD0C0DE-9A18-4C9A-8C41-16E545173D4C}" type="presOf" srcId="{56708E9F-30EF-49B6-8FB5-4DCEA2EDDCC4}" destId="{1127FCF2-833B-4184-BBB9-8833F6E81C46}" srcOrd="0" destOrd="0" presId="urn:microsoft.com/office/officeart/2018/2/layout/IconVerticalSolidList"/>
    <dgm:cxn modelId="{7A762EE0-F371-439C-B5B8-F559D9B643A8}" type="presOf" srcId="{0F9D420B-2A59-45E4-A87A-DDDE21FF39D8}" destId="{8C90358E-6DF5-4B67-A5DC-D0B73D7A8E74}" srcOrd="0" destOrd="0" presId="urn:microsoft.com/office/officeart/2018/2/layout/IconVerticalSolidList"/>
    <dgm:cxn modelId="{20CA8CF7-4032-49F6-B2F1-07EE2E9166F9}" type="presOf" srcId="{753A89DD-E8FA-46BA-B5D9-6E26AF04B213}" destId="{4120E0C5-4A26-47BA-BBB9-6ABFC7629469}" srcOrd="0" destOrd="0" presId="urn:microsoft.com/office/officeart/2018/2/layout/IconVerticalSolidList"/>
    <dgm:cxn modelId="{A359FF8B-7302-41AF-9E9B-44A7BAF07AAC}" type="presParOf" srcId="{5162F92A-DC23-4C3A-A0E5-4A4CB04BCB31}" destId="{974F1059-4E53-4C7F-B82C-DF6DB17D7133}" srcOrd="0" destOrd="0" presId="urn:microsoft.com/office/officeart/2018/2/layout/IconVerticalSolidList"/>
    <dgm:cxn modelId="{C6557205-62AE-435C-A931-5C9131B7B57B}" type="presParOf" srcId="{974F1059-4E53-4C7F-B82C-DF6DB17D7133}" destId="{4707BDFA-4CA2-4A20-8DAF-E1DBF6BDB685}" srcOrd="0" destOrd="0" presId="urn:microsoft.com/office/officeart/2018/2/layout/IconVerticalSolidList"/>
    <dgm:cxn modelId="{89FB3F4A-ADCB-4758-9815-F45C6F8178B5}" type="presParOf" srcId="{974F1059-4E53-4C7F-B82C-DF6DB17D7133}" destId="{173CCA42-8A2D-4251-A420-085FAF331F6A}" srcOrd="1" destOrd="0" presId="urn:microsoft.com/office/officeart/2018/2/layout/IconVerticalSolidList"/>
    <dgm:cxn modelId="{9BD9F437-A024-4418-BD41-D66D346D648F}" type="presParOf" srcId="{974F1059-4E53-4C7F-B82C-DF6DB17D7133}" destId="{3C74B941-DCD7-4522-B390-4B77B950F821}" srcOrd="2" destOrd="0" presId="urn:microsoft.com/office/officeart/2018/2/layout/IconVerticalSolidList"/>
    <dgm:cxn modelId="{8D59606A-64C6-4ACA-837D-93287E517F24}" type="presParOf" srcId="{974F1059-4E53-4C7F-B82C-DF6DB17D7133}" destId="{85C8D531-D572-4AE5-914E-66A48C372657}" srcOrd="3" destOrd="0" presId="urn:microsoft.com/office/officeart/2018/2/layout/IconVerticalSolidList"/>
    <dgm:cxn modelId="{265BDF60-8018-4E74-ABDD-4D13916BF373}" type="presParOf" srcId="{5162F92A-DC23-4C3A-A0E5-4A4CB04BCB31}" destId="{6596066A-2067-407E-9629-AF9D534C2B8E}" srcOrd="1" destOrd="0" presId="urn:microsoft.com/office/officeart/2018/2/layout/IconVerticalSolidList"/>
    <dgm:cxn modelId="{53DC06E4-DF8C-4262-9436-A770A5DD24CF}" type="presParOf" srcId="{5162F92A-DC23-4C3A-A0E5-4A4CB04BCB31}" destId="{457E2897-E6E1-4BFA-82B3-A739D53BDD91}" srcOrd="2" destOrd="0" presId="urn:microsoft.com/office/officeart/2018/2/layout/IconVerticalSolidList"/>
    <dgm:cxn modelId="{B2A5EC54-B05B-438D-8EE8-6CA35F19D80D}" type="presParOf" srcId="{457E2897-E6E1-4BFA-82B3-A739D53BDD91}" destId="{D4F66201-21EB-4422-BEA1-1C72FC3D0D56}" srcOrd="0" destOrd="0" presId="urn:microsoft.com/office/officeart/2018/2/layout/IconVerticalSolidList"/>
    <dgm:cxn modelId="{FDD612E0-5222-4698-AED3-3F32F1E0ADB1}" type="presParOf" srcId="{457E2897-E6E1-4BFA-82B3-A739D53BDD91}" destId="{D3EF13E3-C7BF-4AA2-8933-8DC340257CED}" srcOrd="1" destOrd="0" presId="urn:microsoft.com/office/officeart/2018/2/layout/IconVerticalSolidList"/>
    <dgm:cxn modelId="{B7781F5C-32DA-41A4-A844-DF9279F22D4A}" type="presParOf" srcId="{457E2897-E6E1-4BFA-82B3-A739D53BDD91}" destId="{9A5C4828-54A1-469C-B4ED-AF6A1BD68512}" srcOrd="2" destOrd="0" presId="urn:microsoft.com/office/officeart/2018/2/layout/IconVerticalSolidList"/>
    <dgm:cxn modelId="{CC156DAF-BE0C-444E-A27A-80E72DEEF760}" type="presParOf" srcId="{457E2897-E6E1-4BFA-82B3-A739D53BDD91}" destId="{4120E0C5-4A26-47BA-BBB9-6ABFC7629469}" srcOrd="3" destOrd="0" presId="urn:microsoft.com/office/officeart/2018/2/layout/IconVerticalSolidList"/>
    <dgm:cxn modelId="{9994B0EB-13A3-4D6E-AC6C-414FAC5941BC}" type="presParOf" srcId="{5162F92A-DC23-4C3A-A0E5-4A4CB04BCB31}" destId="{EA0C8E4A-885E-4141-AEBB-0BAF637950F3}" srcOrd="3" destOrd="0" presId="urn:microsoft.com/office/officeart/2018/2/layout/IconVerticalSolidList"/>
    <dgm:cxn modelId="{466E2A54-C6CE-4C32-A9AD-1022138AF788}" type="presParOf" srcId="{5162F92A-DC23-4C3A-A0E5-4A4CB04BCB31}" destId="{132ECECF-02B2-4237-AE1A-DA053F2A8BF6}" srcOrd="4" destOrd="0" presId="urn:microsoft.com/office/officeart/2018/2/layout/IconVerticalSolidList"/>
    <dgm:cxn modelId="{663FC077-98C6-4272-AF53-E018BA5F5395}" type="presParOf" srcId="{132ECECF-02B2-4237-AE1A-DA053F2A8BF6}" destId="{59460CE2-D312-4190-B6E5-B1C6D1979D8D}" srcOrd="0" destOrd="0" presId="urn:microsoft.com/office/officeart/2018/2/layout/IconVerticalSolidList"/>
    <dgm:cxn modelId="{F2F22F3E-80B6-4A56-8E12-F1FFCA2D28AF}" type="presParOf" srcId="{132ECECF-02B2-4237-AE1A-DA053F2A8BF6}" destId="{D1FDE2BC-CFAB-496D-879A-409C14096741}" srcOrd="1" destOrd="0" presId="urn:microsoft.com/office/officeart/2018/2/layout/IconVerticalSolidList"/>
    <dgm:cxn modelId="{D74D4B58-D8CA-4CBD-83C7-960F762266EE}" type="presParOf" srcId="{132ECECF-02B2-4237-AE1A-DA053F2A8BF6}" destId="{60F7EB3C-BEBB-4BCB-A9BE-CC5514D1B99C}" srcOrd="2" destOrd="0" presId="urn:microsoft.com/office/officeart/2018/2/layout/IconVerticalSolidList"/>
    <dgm:cxn modelId="{3AFB6586-BF27-406C-AA9A-B4732DF7755D}" type="presParOf" srcId="{132ECECF-02B2-4237-AE1A-DA053F2A8BF6}" destId="{DD8F8D7B-1317-42B0-86A1-8AC4A2D7784B}" srcOrd="3" destOrd="0" presId="urn:microsoft.com/office/officeart/2018/2/layout/IconVerticalSolidList"/>
    <dgm:cxn modelId="{6FF92D36-5EE2-445E-BC11-0940C30384A6}" type="presParOf" srcId="{5162F92A-DC23-4C3A-A0E5-4A4CB04BCB31}" destId="{04020AF9-1753-4129-9407-D0142B1E1705}" srcOrd="5" destOrd="0" presId="urn:microsoft.com/office/officeart/2018/2/layout/IconVerticalSolidList"/>
    <dgm:cxn modelId="{9E257405-EB6E-419F-BA88-67C24F8C500A}" type="presParOf" srcId="{5162F92A-DC23-4C3A-A0E5-4A4CB04BCB31}" destId="{FDA908E7-B33A-45C8-80DA-527A041907FF}" srcOrd="6" destOrd="0" presId="urn:microsoft.com/office/officeart/2018/2/layout/IconVerticalSolidList"/>
    <dgm:cxn modelId="{698F2870-5EF7-4384-8346-0E2CDE72D0F4}" type="presParOf" srcId="{FDA908E7-B33A-45C8-80DA-527A041907FF}" destId="{8D0E2FD1-EE8E-486B-9A88-0E879A0251D6}" srcOrd="0" destOrd="0" presId="urn:microsoft.com/office/officeart/2018/2/layout/IconVerticalSolidList"/>
    <dgm:cxn modelId="{87079880-9F3D-48DD-B83E-00161C04088F}" type="presParOf" srcId="{FDA908E7-B33A-45C8-80DA-527A041907FF}" destId="{825AED61-A9C7-4D0D-8BCE-0C4D12C3E84E}" srcOrd="1" destOrd="0" presId="urn:microsoft.com/office/officeart/2018/2/layout/IconVerticalSolidList"/>
    <dgm:cxn modelId="{F2A2F76D-D073-489C-9B55-85AAD23A21EF}" type="presParOf" srcId="{FDA908E7-B33A-45C8-80DA-527A041907FF}" destId="{17A79C65-7E24-4F64-BE83-E89530DE9DA0}" srcOrd="2" destOrd="0" presId="urn:microsoft.com/office/officeart/2018/2/layout/IconVerticalSolidList"/>
    <dgm:cxn modelId="{AB992B21-3E0B-441F-937F-56D7941E80BD}" type="presParOf" srcId="{FDA908E7-B33A-45C8-80DA-527A041907FF}" destId="{1127FCF2-833B-4184-BBB9-8833F6E81C46}" srcOrd="3" destOrd="0" presId="urn:microsoft.com/office/officeart/2018/2/layout/IconVerticalSolidList"/>
    <dgm:cxn modelId="{EE41DC13-1A48-4AC4-8162-18CC5B018458}" type="presParOf" srcId="{5162F92A-DC23-4C3A-A0E5-4A4CB04BCB31}" destId="{49CD56E4-EA6F-45D8-BCF1-65453E940350}" srcOrd="7" destOrd="0" presId="urn:microsoft.com/office/officeart/2018/2/layout/IconVerticalSolidList"/>
    <dgm:cxn modelId="{FF4A7788-EF78-4C83-8AAD-4D5C150D4F3C}" type="presParOf" srcId="{5162F92A-DC23-4C3A-A0E5-4A4CB04BCB31}" destId="{9B12283E-E268-49A4-BC77-89A401CACBC2}" srcOrd="8" destOrd="0" presId="urn:microsoft.com/office/officeart/2018/2/layout/IconVerticalSolidList"/>
    <dgm:cxn modelId="{19F7E482-0B15-4BA5-A93E-174793E10B13}" type="presParOf" srcId="{9B12283E-E268-49A4-BC77-89A401CACBC2}" destId="{B1DE6959-2487-4C8C-8590-698E86636D7B}" srcOrd="0" destOrd="0" presId="urn:microsoft.com/office/officeart/2018/2/layout/IconVerticalSolidList"/>
    <dgm:cxn modelId="{534BF81F-9FB0-4D97-9929-222DCBC72649}" type="presParOf" srcId="{9B12283E-E268-49A4-BC77-89A401CACBC2}" destId="{3C91DEB8-BD61-4155-823C-D5441926200B}" srcOrd="1" destOrd="0" presId="urn:microsoft.com/office/officeart/2018/2/layout/IconVerticalSolidList"/>
    <dgm:cxn modelId="{62ADB301-24C4-4699-BD9F-7047F0E7E78E}" type="presParOf" srcId="{9B12283E-E268-49A4-BC77-89A401CACBC2}" destId="{4A73CF97-597A-4C00-98BA-DB533BEB6C65}" srcOrd="2" destOrd="0" presId="urn:microsoft.com/office/officeart/2018/2/layout/IconVerticalSolidList"/>
    <dgm:cxn modelId="{D6625275-EF29-4ED3-A6EC-8BA61F5285D8}" type="presParOf" srcId="{9B12283E-E268-49A4-BC77-89A401CACBC2}" destId="{8C90358E-6DF5-4B67-A5DC-D0B73D7A8E74}" srcOrd="3" destOrd="0" presId="urn:microsoft.com/office/officeart/2018/2/layout/IconVerticalSolidList"/>
    <dgm:cxn modelId="{528064D3-F9C1-474F-9962-9B2C70D44456}" type="presParOf" srcId="{5162F92A-DC23-4C3A-A0E5-4A4CB04BCB31}" destId="{01447008-B48F-41E4-822B-CD2980FF11B6}" srcOrd="9" destOrd="0" presId="urn:microsoft.com/office/officeart/2018/2/layout/IconVerticalSolidList"/>
    <dgm:cxn modelId="{338C5502-5E1E-4063-90BE-544D928DE68F}" type="presParOf" srcId="{5162F92A-DC23-4C3A-A0E5-4A4CB04BCB31}" destId="{CF781677-65DA-4A20-A85E-728885BB2707}" srcOrd="10" destOrd="0" presId="urn:microsoft.com/office/officeart/2018/2/layout/IconVerticalSolidList"/>
    <dgm:cxn modelId="{C87C758B-48BF-44B5-8F45-241C77D005ED}" type="presParOf" srcId="{CF781677-65DA-4A20-A85E-728885BB2707}" destId="{4A050F8C-4A5B-4CA4-9416-00D35B5B066A}" srcOrd="0" destOrd="0" presId="urn:microsoft.com/office/officeart/2018/2/layout/IconVerticalSolidList"/>
    <dgm:cxn modelId="{874BAA19-F18E-4F5F-A65C-98B202A584DB}" type="presParOf" srcId="{CF781677-65DA-4A20-A85E-728885BB2707}" destId="{11912213-FEFC-4991-83CD-8B8D02C2FD41}" srcOrd="1" destOrd="0" presId="urn:microsoft.com/office/officeart/2018/2/layout/IconVerticalSolidList"/>
    <dgm:cxn modelId="{E18BB536-ED74-41E4-A084-2342044E15B8}" type="presParOf" srcId="{CF781677-65DA-4A20-A85E-728885BB2707}" destId="{3488B88C-BA5D-4748-8B2A-B717BE3EA063}" srcOrd="2" destOrd="0" presId="urn:microsoft.com/office/officeart/2018/2/layout/IconVerticalSolidList"/>
    <dgm:cxn modelId="{FF450A5D-9497-4E47-80BE-0DC599AC3A50}" type="presParOf" srcId="{CF781677-65DA-4A20-A85E-728885BB2707}" destId="{F1E372B2-9E5A-46B8-985D-C5FD13C58005}" srcOrd="3" destOrd="0" presId="urn:microsoft.com/office/officeart/2018/2/layout/IconVerticalSolidList"/>
    <dgm:cxn modelId="{008CB9C5-A30B-4812-BF4D-7CD0C5783AA2}" type="presParOf" srcId="{5162F92A-DC23-4C3A-A0E5-4A4CB04BCB31}" destId="{C2F61FDB-06C5-4781-A430-28C46F9DF731}" srcOrd="11" destOrd="0" presId="urn:microsoft.com/office/officeart/2018/2/layout/IconVerticalSolidList"/>
    <dgm:cxn modelId="{3F5FA99B-DE3E-48B5-AEED-201EF3FEE5BD}" type="presParOf" srcId="{5162F92A-DC23-4C3A-A0E5-4A4CB04BCB31}" destId="{29556693-DEB6-4B85-834B-0DDEFB9B1E00}" srcOrd="12" destOrd="0" presId="urn:microsoft.com/office/officeart/2018/2/layout/IconVerticalSolidList"/>
    <dgm:cxn modelId="{9D004D8B-000D-4E76-B523-CF667A3B918F}" type="presParOf" srcId="{29556693-DEB6-4B85-834B-0DDEFB9B1E00}" destId="{7DAF1B9C-7AE9-4E10-BDA3-09C8255B49F4}" srcOrd="0" destOrd="0" presId="urn:microsoft.com/office/officeart/2018/2/layout/IconVerticalSolidList"/>
    <dgm:cxn modelId="{236135FC-D575-472A-81D3-E0655259130F}" type="presParOf" srcId="{29556693-DEB6-4B85-834B-0DDEFB9B1E00}" destId="{73222263-E417-4810-A502-68A073969294}" srcOrd="1" destOrd="0" presId="urn:microsoft.com/office/officeart/2018/2/layout/IconVerticalSolidList"/>
    <dgm:cxn modelId="{EB920865-68E0-481F-A667-ECDF0FECA6D3}" type="presParOf" srcId="{29556693-DEB6-4B85-834B-0DDEFB9B1E00}" destId="{A101C568-24CF-4DAB-8541-8EA714EDD93E}" srcOrd="2" destOrd="0" presId="urn:microsoft.com/office/officeart/2018/2/layout/IconVerticalSolidList"/>
    <dgm:cxn modelId="{07A3B95C-FB99-4033-9E96-EAA97672F78E}" type="presParOf" srcId="{29556693-DEB6-4B85-834B-0DDEFB9B1E00}" destId="{31C99E09-9C93-4256-9D44-4C3361CFDCFF}"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DFC747D-F893-442D-AE04-8EE76FCD5F02}"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8BB4B91A-B7DA-487A-AFA7-EDFD6492696D}">
      <dgm:prSet/>
      <dgm:spPr/>
      <dgm:t>
        <a:bodyPr/>
        <a:lstStyle/>
        <a:p>
          <a:pPr>
            <a:lnSpc>
              <a:spcPct val="100000"/>
            </a:lnSpc>
            <a:defRPr cap="all"/>
          </a:pPr>
          <a:r>
            <a:rPr lang="nl-NL"/>
            <a:t>Morph</a:t>
          </a:r>
          <a:endParaRPr lang="en-US"/>
        </a:p>
      </dgm:t>
    </dgm:pt>
    <dgm:pt modelId="{A246677C-1B3C-46AE-8539-D9D5DB991267}" type="parTrans" cxnId="{E3F937B2-9887-4602-B0BE-0A874664B59E}">
      <dgm:prSet/>
      <dgm:spPr/>
      <dgm:t>
        <a:bodyPr/>
        <a:lstStyle/>
        <a:p>
          <a:endParaRPr lang="en-US"/>
        </a:p>
      </dgm:t>
    </dgm:pt>
    <dgm:pt modelId="{43A9B438-2836-4E63-AE57-712575814E79}" type="sibTrans" cxnId="{E3F937B2-9887-4602-B0BE-0A874664B59E}">
      <dgm:prSet/>
      <dgm:spPr/>
      <dgm:t>
        <a:bodyPr/>
        <a:lstStyle/>
        <a:p>
          <a:endParaRPr lang="en-US"/>
        </a:p>
      </dgm:t>
    </dgm:pt>
    <dgm:pt modelId="{753A89DD-E8FA-46BA-B5D9-6E26AF04B213}">
      <dgm:prSet/>
      <dgm:spPr/>
      <dgm:t>
        <a:bodyPr/>
        <a:lstStyle/>
        <a:p>
          <a:pPr>
            <a:lnSpc>
              <a:spcPct val="100000"/>
            </a:lnSpc>
            <a:defRPr cap="all"/>
          </a:pPr>
          <a:r>
            <a:rPr lang="nl-NL"/>
            <a:t>Video</a:t>
          </a:r>
          <a:endParaRPr lang="en-US"/>
        </a:p>
      </dgm:t>
    </dgm:pt>
    <dgm:pt modelId="{3834141F-7E49-49A2-8B56-5AFE07B5F03F}" type="parTrans" cxnId="{5BC24CAD-E432-4649-BEA2-FD8417416A63}">
      <dgm:prSet/>
      <dgm:spPr/>
      <dgm:t>
        <a:bodyPr/>
        <a:lstStyle/>
        <a:p>
          <a:endParaRPr lang="en-US"/>
        </a:p>
      </dgm:t>
    </dgm:pt>
    <dgm:pt modelId="{A4311CA9-CEB0-4DEF-A634-5C7CE8E2752F}" type="sibTrans" cxnId="{5BC24CAD-E432-4649-BEA2-FD8417416A63}">
      <dgm:prSet/>
      <dgm:spPr/>
      <dgm:t>
        <a:bodyPr/>
        <a:lstStyle/>
        <a:p>
          <a:endParaRPr lang="en-US"/>
        </a:p>
      </dgm:t>
    </dgm:pt>
    <dgm:pt modelId="{C557A256-7590-45FC-A708-011E5D94270F}">
      <dgm:prSet/>
      <dgm:spPr/>
      <dgm:t>
        <a:bodyPr/>
        <a:lstStyle/>
        <a:p>
          <a:pPr>
            <a:lnSpc>
              <a:spcPct val="100000"/>
            </a:lnSpc>
            <a:defRPr cap="all"/>
          </a:pPr>
          <a:r>
            <a:rPr lang="nl-NL"/>
            <a:t>Zoom</a:t>
          </a:r>
          <a:endParaRPr lang="en-US"/>
        </a:p>
      </dgm:t>
    </dgm:pt>
    <dgm:pt modelId="{7AD9C74C-5B0B-4B53-838D-2DB763047CB4}" type="parTrans" cxnId="{776941AC-3C97-4B24-83FC-1987512A57B3}">
      <dgm:prSet/>
      <dgm:spPr/>
      <dgm:t>
        <a:bodyPr/>
        <a:lstStyle/>
        <a:p>
          <a:endParaRPr lang="en-US"/>
        </a:p>
      </dgm:t>
    </dgm:pt>
    <dgm:pt modelId="{62B0845A-8980-460E-B34E-15DAE57BFA83}" type="sibTrans" cxnId="{776941AC-3C97-4B24-83FC-1987512A57B3}">
      <dgm:prSet/>
      <dgm:spPr/>
      <dgm:t>
        <a:bodyPr/>
        <a:lstStyle/>
        <a:p>
          <a:endParaRPr lang="en-US"/>
        </a:p>
      </dgm:t>
    </dgm:pt>
    <dgm:pt modelId="{56708E9F-30EF-49B6-8FB5-4DCEA2EDDCC4}">
      <dgm:prSet/>
      <dgm:spPr/>
      <dgm:t>
        <a:bodyPr/>
        <a:lstStyle/>
        <a:p>
          <a:pPr>
            <a:lnSpc>
              <a:spcPct val="100000"/>
            </a:lnSpc>
            <a:defRPr cap="all"/>
          </a:pPr>
          <a:r>
            <a:rPr lang="nl-NL"/>
            <a:t>Inking</a:t>
          </a:r>
          <a:endParaRPr lang="en-US"/>
        </a:p>
      </dgm:t>
    </dgm:pt>
    <dgm:pt modelId="{5F0DFF98-A2A4-4F14-A5C1-B4E85CC51549}" type="parTrans" cxnId="{CFD4EE6D-F277-4C4E-90EB-A20E183CD6D7}">
      <dgm:prSet/>
      <dgm:spPr/>
      <dgm:t>
        <a:bodyPr/>
        <a:lstStyle/>
        <a:p>
          <a:endParaRPr lang="en-US"/>
        </a:p>
      </dgm:t>
    </dgm:pt>
    <dgm:pt modelId="{CB6EC96B-4F00-4D8A-A205-EA17E3D73B6C}" type="sibTrans" cxnId="{CFD4EE6D-F277-4C4E-90EB-A20E183CD6D7}">
      <dgm:prSet/>
      <dgm:spPr/>
      <dgm:t>
        <a:bodyPr/>
        <a:lstStyle/>
        <a:p>
          <a:endParaRPr lang="en-US"/>
        </a:p>
      </dgm:t>
    </dgm:pt>
    <dgm:pt modelId="{0F9D420B-2A59-45E4-A87A-DDDE21FF39D8}">
      <dgm:prSet/>
      <dgm:spPr/>
      <dgm:t>
        <a:bodyPr/>
        <a:lstStyle/>
        <a:p>
          <a:pPr>
            <a:lnSpc>
              <a:spcPct val="100000"/>
            </a:lnSpc>
            <a:defRPr cap="all"/>
          </a:pPr>
          <a:r>
            <a:rPr lang="nl-NL"/>
            <a:t>Icons &amp; SVG</a:t>
          </a:r>
          <a:endParaRPr lang="en-US"/>
        </a:p>
      </dgm:t>
    </dgm:pt>
    <dgm:pt modelId="{140AE8F9-812C-4F80-8161-050DAB2E68DB}" type="parTrans" cxnId="{6F99F47C-2027-4516-B509-4C3C9C69F091}">
      <dgm:prSet/>
      <dgm:spPr/>
      <dgm:t>
        <a:bodyPr/>
        <a:lstStyle/>
        <a:p>
          <a:endParaRPr lang="en-US"/>
        </a:p>
      </dgm:t>
    </dgm:pt>
    <dgm:pt modelId="{54886500-02AD-4628-A258-0E9C2E1B84C5}" type="sibTrans" cxnId="{6F99F47C-2027-4516-B509-4C3C9C69F091}">
      <dgm:prSet/>
      <dgm:spPr/>
      <dgm:t>
        <a:bodyPr/>
        <a:lstStyle/>
        <a:p>
          <a:endParaRPr lang="en-US"/>
        </a:p>
      </dgm:t>
    </dgm:pt>
    <dgm:pt modelId="{FE37A5C0-006D-4FD0-9AAD-E3D1CBECECEF}">
      <dgm:prSet/>
      <dgm:spPr/>
      <dgm:t>
        <a:bodyPr/>
        <a:lstStyle/>
        <a:p>
          <a:pPr>
            <a:lnSpc>
              <a:spcPct val="100000"/>
            </a:lnSpc>
            <a:defRPr cap="all"/>
          </a:pPr>
          <a:r>
            <a:rPr lang="nl-NL"/>
            <a:t>3D Models</a:t>
          </a:r>
          <a:endParaRPr lang="en-US"/>
        </a:p>
      </dgm:t>
    </dgm:pt>
    <dgm:pt modelId="{F1058299-CACC-4C3E-AE95-865BE298634A}" type="parTrans" cxnId="{266025CD-820A-4099-9F99-ABF938420BE5}">
      <dgm:prSet/>
      <dgm:spPr/>
      <dgm:t>
        <a:bodyPr/>
        <a:lstStyle/>
        <a:p>
          <a:endParaRPr lang="en-US"/>
        </a:p>
      </dgm:t>
    </dgm:pt>
    <dgm:pt modelId="{25B92B10-C6C7-4AE0-8153-6973D13BEE3E}" type="sibTrans" cxnId="{266025CD-820A-4099-9F99-ABF938420BE5}">
      <dgm:prSet/>
      <dgm:spPr/>
      <dgm:t>
        <a:bodyPr/>
        <a:lstStyle/>
        <a:p>
          <a:endParaRPr lang="en-US"/>
        </a:p>
      </dgm:t>
    </dgm:pt>
    <dgm:pt modelId="{CDA50B75-08D0-411A-9B72-7AAB88F9E98E}">
      <dgm:prSet/>
      <dgm:spPr/>
      <dgm:t>
        <a:bodyPr/>
        <a:lstStyle/>
        <a:p>
          <a:pPr>
            <a:lnSpc>
              <a:spcPct val="100000"/>
            </a:lnSpc>
            <a:defRPr cap="all"/>
          </a:pPr>
          <a:r>
            <a:rPr lang="nl-NL"/>
            <a:t>Design Ideas</a:t>
          </a:r>
          <a:endParaRPr lang="en-US"/>
        </a:p>
      </dgm:t>
    </dgm:pt>
    <dgm:pt modelId="{A3B6CA39-953B-4B3B-83F9-6BD17B317CE9}" type="parTrans" cxnId="{BE011C1E-99E0-41B6-9A48-1F555AC7A80E}">
      <dgm:prSet/>
      <dgm:spPr/>
      <dgm:t>
        <a:bodyPr/>
        <a:lstStyle/>
        <a:p>
          <a:endParaRPr lang="en-US"/>
        </a:p>
      </dgm:t>
    </dgm:pt>
    <dgm:pt modelId="{5C980984-4E4A-46D3-AF22-A5350C4094C9}" type="sibTrans" cxnId="{BE011C1E-99E0-41B6-9A48-1F555AC7A80E}">
      <dgm:prSet/>
      <dgm:spPr/>
      <dgm:t>
        <a:bodyPr/>
        <a:lstStyle/>
        <a:p>
          <a:endParaRPr lang="en-US"/>
        </a:p>
      </dgm:t>
    </dgm:pt>
    <dgm:pt modelId="{BF252A20-7369-42C5-A267-9963CDF0BD59}" type="pres">
      <dgm:prSet presAssocID="{5DFC747D-F893-442D-AE04-8EE76FCD5F02}" presName="root" presStyleCnt="0">
        <dgm:presLayoutVars>
          <dgm:dir/>
          <dgm:resizeHandles val="exact"/>
        </dgm:presLayoutVars>
      </dgm:prSet>
      <dgm:spPr/>
    </dgm:pt>
    <dgm:pt modelId="{C64A09BE-FB23-4896-B86B-39E0294F90AD}" type="pres">
      <dgm:prSet presAssocID="{8BB4B91A-B7DA-487A-AFA7-EDFD6492696D}" presName="compNode" presStyleCnt="0"/>
      <dgm:spPr/>
    </dgm:pt>
    <dgm:pt modelId="{CAB500F4-2A83-48B1-994C-AFE0587873A2}" type="pres">
      <dgm:prSet presAssocID="{8BB4B91A-B7DA-487A-AFA7-EDFD6492696D}" presName="iconBgRect" presStyleLbl="bgShp" presStyleIdx="0" presStyleCnt="7"/>
      <dgm:spPr/>
    </dgm:pt>
    <dgm:pt modelId="{8AB88D02-54DE-439A-8FC6-684B6FFD250A}" type="pres">
      <dgm:prSet presAssocID="{8BB4B91A-B7DA-487A-AFA7-EDFD6492696D}"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yrannosaurus Rex"/>
        </a:ext>
      </dgm:extLst>
    </dgm:pt>
    <dgm:pt modelId="{5D125269-C2CB-46A6-92AD-48774BFE8B2A}" type="pres">
      <dgm:prSet presAssocID="{8BB4B91A-B7DA-487A-AFA7-EDFD6492696D}" presName="spaceRect" presStyleCnt="0"/>
      <dgm:spPr/>
    </dgm:pt>
    <dgm:pt modelId="{94A1AD72-7F55-40AD-A7E2-DEB3B805621D}" type="pres">
      <dgm:prSet presAssocID="{8BB4B91A-B7DA-487A-AFA7-EDFD6492696D}" presName="textRect" presStyleLbl="revTx" presStyleIdx="0" presStyleCnt="7">
        <dgm:presLayoutVars>
          <dgm:chMax val="1"/>
          <dgm:chPref val="1"/>
        </dgm:presLayoutVars>
      </dgm:prSet>
      <dgm:spPr/>
    </dgm:pt>
    <dgm:pt modelId="{729D81F5-0785-426A-9067-3D93873F1FDA}" type="pres">
      <dgm:prSet presAssocID="{43A9B438-2836-4E63-AE57-712575814E79}" presName="sibTrans" presStyleCnt="0"/>
      <dgm:spPr/>
    </dgm:pt>
    <dgm:pt modelId="{0CA6ED4F-485E-4BD1-ABF7-DB387A5CCB22}" type="pres">
      <dgm:prSet presAssocID="{753A89DD-E8FA-46BA-B5D9-6E26AF04B213}" presName="compNode" presStyleCnt="0"/>
      <dgm:spPr/>
    </dgm:pt>
    <dgm:pt modelId="{D70F00CA-791C-41CC-BAB3-77B59DE08A61}" type="pres">
      <dgm:prSet presAssocID="{753A89DD-E8FA-46BA-B5D9-6E26AF04B213}" presName="iconBgRect" presStyleLbl="bgShp" presStyleIdx="1" presStyleCnt="7"/>
      <dgm:spPr/>
    </dgm:pt>
    <dgm:pt modelId="{0221337A-7C51-47AD-86AD-7946CF51C098}" type="pres">
      <dgm:prSet presAssocID="{753A89DD-E8FA-46BA-B5D9-6E26AF04B213}"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Video camera"/>
        </a:ext>
      </dgm:extLst>
    </dgm:pt>
    <dgm:pt modelId="{A0F86BFC-4872-4F9F-8485-B93EBCBC0969}" type="pres">
      <dgm:prSet presAssocID="{753A89DD-E8FA-46BA-B5D9-6E26AF04B213}" presName="spaceRect" presStyleCnt="0"/>
      <dgm:spPr/>
    </dgm:pt>
    <dgm:pt modelId="{9DC31ABF-D275-468D-99F1-E3E33E2BF04D}" type="pres">
      <dgm:prSet presAssocID="{753A89DD-E8FA-46BA-B5D9-6E26AF04B213}" presName="textRect" presStyleLbl="revTx" presStyleIdx="1" presStyleCnt="7">
        <dgm:presLayoutVars>
          <dgm:chMax val="1"/>
          <dgm:chPref val="1"/>
        </dgm:presLayoutVars>
      </dgm:prSet>
      <dgm:spPr/>
    </dgm:pt>
    <dgm:pt modelId="{B4F55D23-B47A-4B28-80A5-BA5600141323}" type="pres">
      <dgm:prSet presAssocID="{A4311CA9-CEB0-4DEF-A634-5C7CE8E2752F}" presName="sibTrans" presStyleCnt="0"/>
      <dgm:spPr/>
    </dgm:pt>
    <dgm:pt modelId="{911EBE23-FB4B-4D3D-A563-71770D114BCB}" type="pres">
      <dgm:prSet presAssocID="{C557A256-7590-45FC-A708-011E5D94270F}" presName="compNode" presStyleCnt="0"/>
      <dgm:spPr/>
    </dgm:pt>
    <dgm:pt modelId="{A8FE5EFE-03D1-4C35-A509-56B3A3E33E20}" type="pres">
      <dgm:prSet presAssocID="{C557A256-7590-45FC-A708-011E5D94270F}" presName="iconBgRect" presStyleLbl="bgShp" presStyleIdx="2" presStyleCnt="7"/>
      <dgm:spPr/>
    </dgm:pt>
    <dgm:pt modelId="{5D7C4D0B-0F89-4870-8500-868F31031BA7}" type="pres">
      <dgm:prSet presAssocID="{C557A256-7590-45FC-A708-011E5D94270F}"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Zoom In"/>
        </a:ext>
      </dgm:extLst>
    </dgm:pt>
    <dgm:pt modelId="{E7F1D4F0-BD72-4F35-BFE6-5F3856AAE616}" type="pres">
      <dgm:prSet presAssocID="{C557A256-7590-45FC-A708-011E5D94270F}" presName="spaceRect" presStyleCnt="0"/>
      <dgm:spPr/>
    </dgm:pt>
    <dgm:pt modelId="{7E8A54C1-3980-4461-BC31-0C8D8C6F2261}" type="pres">
      <dgm:prSet presAssocID="{C557A256-7590-45FC-A708-011E5D94270F}" presName="textRect" presStyleLbl="revTx" presStyleIdx="2" presStyleCnt="7">
        <dgm:presLayoutVars>
          <dgm:chMax val="1"/>
          <dgm:chPref val="1"/>
        </dgm:presLayoutVars>
      </dgm:prSet>
      <dgm:spPr/>
    </dgm:pt>
    <dgm:pt modelId="{E4E226B9-3A21-449E-82B9-F2DF17462BB6}" type="pres">
      <dgm:prSet presAssocID="{62B0845A-8980-460E-B34E-15DAE57BFA83}" presName="sibTrans" presStyleCnt="0"/>
      <dgm:spPr/>
    </dgm:pt>
    <dgm:pt modelId="{61FDC36F-3924-4A7D-B045-E2F55A3FD2E6}" type="pres">
      <dgm:prSet presAssocID="{56708E9F-30EF-49B6-8FB5-4DCEA2EDDCC4}" presName="compNode" presStyleCnt="0"/>
      <dgm:spPr/>
    </dgm:pt>
    <dgm:pt modelId="{EDCA35D3-E511-4112-92E8-F9257E48046B}" type="pres">
      <dgm:prSet presAssocID="{56708E9F-30EF-49B6-8FB5-4DCEA2EDDCC4}" presName="iconBgRect" presStyleLbl="bgShp" presStyleIdx="3" presStyleCnt="7"/>
      <dgm:spPr/>
    </dgm:pt>
    <dgm:pt modelId="{4D33F6AD-6426-46DF-A1DA-903C66BF618F}" type="pres">
      <dgm:prSet presAssocID="{56708E9F-30EF-49B6-8FB5-4DCEA2EDDCC4}"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Moustache"/>
        </a:ext>
      </dgm:extLst>
    </dgm:pt>
    <dgm:pt modelId="{4BB57954-C403-45DD-BE82-3EF83EE9D559}" type="pres">
      <dgm:prSet presAssocID="{56708E9F-30EF-49B6-8FB5-4DCEA2EDDCC4}" presName="spaceRect" presStyleCnt="0"/>
      <dgm:spPr/>
    </dgm:pt>
    <dgm:pt modelId="{F86717C4-EE2A-4F5C-8AA4-D4C4270D8793}" type="pres">
      <dgm:prSet presAssocID="{56708E9F-30EF-49B6-8FB5-4DCEA2EDDCC4}" presName="textRect" presStyleLbl="revTx" presStyleIdx="3" presStyleCnt="7">
        <dgm:presLayoutVars>
          <dgm:chMax val="1"/>
          <dgm:chPref val="1"/>
        </dgm:presLayoutVars>
      </dgm:prSet>
      <dgm:spPr/>
    </dgm:pt>
    <dgm:pt modelId="{614E8E71-795F-40B1-A501-AB0FEDBFD9D5}" type="pres">
      <dgm:prSet presAssocID="{CB6EC96B-4F00-4D8A-A205-EA17E3D73B6C}" presName="sibTrans" presStyleCnt="0"/>
      <dgm:spPr/>
    </dgm:pt>
    <dgm:pt modelId="{F281EFC9-0790-43D5-B24B-64FA3EA2E69B}" type="pres">
      <dgm:prSet presAssocID="{0F9D420B-2A59-45E4-A87A-DDDE21FF39D8}" presName="compNode" presStyleCnt="0"/>
      <dgm:spPr/>
    </dgm:pt>
    <dgm:pt modelId="{F55C00B0-EE33-4957-8F80-5A3C78F2E1F6}" type="pres">
      <dgm:prSet presAssocID="{0F9D420B-2A59-45E4-A87A-DDDE21FF39D8}" presName="iconBgRect" presStyleLbl="bgShp" presStyleIdx="4" presStyleCnt="7"/>
      <dgm:spPr/>
    </dgm:pt>
    <dgm:pt modelId="{7E5AB0C8-01A5-4D3B-87BF-8DB36315A056}" type="pres">
      <dgm:prSet presAssocID="{0F9D420B-2A59-45E4-A87A-DDDE21FF39D8}"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Mailbox"/>
        </a:ext>
      </dgm:extLst>
    </dgm:pt>
    <dgm:pt modelId="{00B69FA0-9B4A-4343-A87B-F7B01C6296DB}" type="pres">
      <dgm:prSet presAssocID="{0F9D420B-2A59-45E4-A87A-DDDE21FF39D8}" presName="spaceRect" presStyleCnt="0"/>
      <dgm:spPr/>
    </dgm:pt>
    <dgm:pt modelId="{42FC0C59-EA18-46C6-98FF-BD71F0BC79FF}" type="pres">
      <dgm:prSet presAssocID="{0F9D420B-2A59-45E4-A87A-DDDE21FF39D8}" presName="textRect" presStyleLbl="revTx" presStyleIdx="4" presStyleCnt="7">
        <dgm:presLayoutVars>
          <dgm:chMax val="1"/>
          <dgm:chPref val="1"/>
        </dgm:presLayoutVars>
      </dgm:prSet>
      <dgm:spPr/>
    </dgm:pt>
    <dgm:pt modelId="{D33FC4FE-46D0-4CDE-89A0-6C71DF1BC35D}" type="pres">
      <dgm:prSet presAssocID="{54886500-02AD-4628-A258-0E9C2E1B84C5}" presName="sibTrans" presStyleCnt="0"/>
      <dgm:spPr/>
    </dgm:pt>
    <dgm:pt modelId="{C406BCC4-8C34-43A9-BA3A-2AD743776096}" type="pres">
      <dgm:prSet presAssocID="{FE37A5C0-006D-4FD0-9AAD-E3D1CBECECEF}" presName="compNode" presStyleCnt="0"/>
      <dgm:spPr/>
    </dgm:pt>
    <dgm:pt modelId="{7C2BECC2-12ED-4E3D-9716-7C631D1051A8}" type="pres">
      <dgm:prSet presAssocID="{FE37A5C0-006D-4FD0-9AAD-E3D1CBECECEF}" presName="iconBgRect" presStyleLbl="bgShp" presStyleIdx="5" presStyleCnt="7"/>
      <dgm:spPr/>
    </dgm:pt>
    <dgm:pt modelId="{24811A12-92C7-48F6-876B-EC03135745F3}" type="pres">
      <dgm:prSet presAssocID="{FE37A5C0-006D-4FD0-9AAD-E3D1CBECECEF}"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Checkmark"/>
        </a:ext>
      </dgm:extLst>
    </dgm:pt>
    <dgm:pt modelId="{0BF78C2D-AEBA-46D2-9994-B134CAF79883}" type="pres">
      <dgm:prSet presAssocID="{FE37A5C0-006D-4FD0-9AAD-E3D1CBECECEF}" presName="spaceRect" presStyleCnt="0"/>
      <dgm:spPr/>
    </dgm:pt>
    <dgm:pt modelId="{DF7370B5-82E7-470F-B91C-F9217FC29BE2}" type="pres">
      <dgm:prSet presAssocID="{FE37A5C0-006D-4FD0-9AAD-E3D1CBECECEF}" presName="textRect" presStyleLbl="revTx" presStyleIdx="5" presStyleCnt="7">
        <dgm:presLayoutVars>
          <dgm:chMax val="1"/>
          <dgm:chPref val="1"/>
        </dgm:presLayoutVars>
      </dgm:prSet>
      <dgm:spPr/>
    </dgm:pt>
    <dgm:pt modelId="{A387541C-23E2-48F2-9F38-6107638E5888}" type="pres">
      <dgm:prSet presAssocID="{25B92B10-C6C7-4AE0-8153-6973D13BEE3E}" presName="sibTrans" presStyleCnt="0"/>
      <dgm:spPr/>
    </dgm:pt>
    <dgm:pt modelId="{D1E69D2E-4374-470C-A735-2F3B0F3FD7A1}" type="pres">
      <dgm:prSet presAssocID="{CDA50B75-08D0-411A-9B72-7AAB88F9E98E}" presName="compNode" presStyleCnt="0"/>
      <dgm:spPr/>
    </dgm:pt>
    <dgm:pt modelId="{17A75442-25CB-4499-A629-97F960C52B1E}" type="pres">
      <dgm:prSet presAssocID="{CDA50B75-08D0-411A-9B72-7AAB88F9E98E}" presName="iconBgRect" presStyleLbl="bgShp" presStyleIdx="6" presStyleCnt="7"/>
      <dgm:spPr/>
    </dgm:pt>
    <dgm:pt modelId="{C1B08077-CC96-4300-B983-E3D236AEE915}" type="pres">
      <dgm:prSet presAssocID="{CDA50B75-08D0-411A-9B72-7AAB88F9E98E}"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Lightbulb"/>
        </a:ext>
      </dgm:extLst>
    </dgm:pt>
    <dgm:pt modelId="{5C00CF71-F3B1-472B-AFCF-2E09918AA8CD}" type="pres">
      <dgm:prSet presAssocID="{CDA50B75-08D0-411A-9B72-7AAB88F9E98E}" presName="spaceRect" presStyleCnt="0"/>
      <dgm:spPr/>
    </dgm:pt>
    <dgm:pt modelId="{A58868E6-6D25-4F33-ADCA-B1167A2FFCAC}" type="pres">
      <dgm:prSet presAssocID="{CDA50B75-08D0-411A-9B72-7AAB88F9E98E}" presName="textRect" presStyleLbl="revTx" presStyleIdx="6" presStyleCnt="7">
        <dgm:presLayoutVars>
          <dgm:chMax val="1"/>
          <dgm:chPref val="1"/>
        </dgm:presLayoutVars>
      </dgm:prSet>
      <dgm:spPr/>
    </dgm:pt>
  </dgm:ptLst>
  <dgm:cxnLst>
    <dgm:cxn modelId="{BE011C1E-99E0-41B6-9A48-1F555AC7A80E}" srcId="{5DFC747D-F893-442D-AE04-8EE76FCD5F02}" destId="{CDA50B75-08D0-411A-9B72-7AAB88F9E98E}" srcOrd="6" destOrd="0" parTransId="{A3B6CA39-953B-4B3B-83F9-6BD17B317CE9}" sibTransId="{5C980984-4E4A-46D3-AF22-A5350C4094C9}"/>
    <dgm:cxn modelId="{5E775922-1BA0-4488-9885-74E4239FAC08}" type="presOf" srcId="{753A89DD-E8FA-46BA-B5D9-6E26AF04B213}" destId="{9DC31ABF-D275-468D-99F1-E3E33E2BF04D}" srcOrd="0" destOrd="0" presId="urn:microsoft.com/office/officeart/2018/5/layout/IconCircleLabelList"/>
    <dgm:cxn modelId="{43BEBB3D-D5FC-4E19-B4AD-AF6B6024834B}" type="presOf" srcId="{56708E9F-30EF-49B6-8FB5-4DCEA2EDDCC4}" destId="{F86717C4-EE2A-4F5C-8AA4-D4C4270D8793}" srcOrd="0" destOrd="0" presId="urn:microsoft.com/office/officeart/2018/5/layout/IconCircleLabelList"/>
    <dgm:cxn modelId="{4654805F-80D1-44C8-A4A7-959CF1C09FAE}" type="presOf" srcId="{FE37A5C0-006D-4FD0-9AAD-E3D1CBECECEF}" destId="{DF7370B5-82E7-470F-B91C-F9217FC29BE2}" srcOrd="0" destOrd="0" presId="urn:microsoft.com/office/officeart/2018/5/layout/IconCircleLabelList"/>
    <dgm:cxn modelId="{0F4EA066-A02F-4F7E-AC96-EC0E603EDDD9}" type="presOf" srcId="{0F9D420B-2A59-45E4-A87A-DDDE21FF39D8}" destId="{42FC0C59-EA18-46C6-98FF-BD71F0BC79FF}" srcOrd="0" destOrd="0" presId="urn:microsoft.com/office/officeart/2018/5/layout/IconCircleLabelList"/>
    <dgm:cxn modelId="{CFD4EE6D-F277-4C4E-90EB-A20E183CD6D7}" srcId="{5DFC747D-F893-442D-AE04-8EE76FCD5F02}" destId="{56708E9F-30EF-49B6-8FB5-4DCEA2EDDCC4}" srcOrd="3" destOrd="0" parTransId="{5F0DFF98-A2A4-4F14-A5C1-B4E85CC51549}" sibTransId="{CB6EC96B-4F00-4D8A-A205-EA17E3D73B6C}"/>
    <dgm:cxn modelId="{6F99F47C-2027-4516-B509-4C3C9C69F091}" srcId="{5DFC747D-F893-442D-AE04-8EE76FCD5F02}" destId="{0F9D420B-2A59-45E4-A87A-DDDE21FF39D8}" srcOrd="4" destOrd="0" parTransId="{140AE8F9-812C-4F80-8161-050DAB2E68DB}" sibTransId="{54886500-02AD-4628-A258-0E9C2E1B84C5}"/>
    <dgm:cxn modelId="{B7A21484-EAEE-4595-9BDC-49ED62823565}" type="presOf" srcId="{8BB4B91A-B7DA-487A-AFA7-EDFD6492696D}" destId="{94A1AD72-7F55-40AD-A7E2-DEB3B805621D}" srcOrd="0" destOrd="0" presId="urn:microsoft.com/office/officeart/2018/5/layout/IconCircleLabelList"/>
    <dgm:cxn modelId="{EDDA9987-DDF5-47DA-B3D9-0844D944DA68}" type="presOf" srcId="{5DFC747D-F893-442D-AE04-8EE76FCD5F02}" destId="{BF252A20-7369-42C5-A267-9963CDF0BD59}" srcOrd="0" destOrd="0" presId="urn:microsoft.com/office/officeart/2018/5/layout/IconCircleLabelList"/>
    <dgm:cxn modelId="{709030A1-6FDF-4923-BDF9-E2A607F6BCB2}" type="presOf" srcId="{CDA50B75-08D0-411A-9B72-7AAB88F9E98E}" destId="{A58868E6-6D25-4F33-ADCA-B1167A2FFCAC}" srcOrd="0" destOrd="0" presId="urn:microsoft.com/office/officeart/2018/5/layout/IconCircleLabelList"/>
    <dgm:cxn modelId="{E8C582A7-20B1-4B23-9111-B5753F37E4BB}" type="presOf" srcId="{C557A256-7590-45FC-A708-011E5D94270F}" destId="{7E8A54C1-3980-4461-BC31-0C8D8C6F2261}" srcOrd="0" destOrd="0" presId="urn:microsoft.com/office/officeart/2018/5/layout/IconCircleLabelList"/>
    <dgm:cxn modelId="{776941AC-3C97-4B24-83FC-1987512A57B3}" srcId="{5DFC747D-F893-442D-AE04-8EE76FCD5F02}" destId="{C557A256-7590-45FC-A708-011E5D94270F}" srcOrd="2" destOrd="0" parTransId="{7AD9C74C-5B0B-4B53-838D-2DB763047CB4}" sibTransId="{62B0845A-8980-460E-B34E-15DAE57BFA83}"/>
    <dgm:cxn modelId="{5BC24CAD-E432-4649-BEA2-FD8417416A63}" srcId="{5DFC747D-F893-442D-AE04-8EE76FCD5F02}" destId="{753A89DD-E8FA-46BA-B5D9-6E26AF04B213}" srcOrd="1" destOrd="0" parTransId="{3834141F-7E49-49A2-8B56-5AFE07B5F03F}" sibTransId="{A4311CA9-CEB0-4DEF-A634-5C7CE8E2752F}"/>
    <dgm:cxn modelId="{E3F937B2-9887-4602-B0BE-0A874664B59E}" srcId="{5DFC747D-F893-442D-AE04-8EE76FCD5F02}" destId="{8BB4B91A-B7DA-487A-AFA7-EDFD6492696D}" srcOrd="0" destOrd="0" parTransId="{A246677C-1B3C-46AE-8539-D9D5DB991267}" sibTransId="{43A9B438-2836-4E63-AE57-712575814E79}"/>
    <dgm:cxn modelId="{266025CD-820A-4099-9F99-ABF938420BE5}" srcId="{5DFC747D-F893-442D-AE04-8EE76FCD5F02}" destId="{FE37A5C0-006D-4FD0-9AAD-E3D1CBECECEF}" srcOrd="5" destOrd="0" parTransId="{F1058299-CACC-4C3E-AE95-865BE298634A}" sibTransId="{25B92B10-C6C7-4AE0-8153-6973D13BEE3E}"/>
    <dgm:cxn modelId="{7980EE38-34E9-499F-8612-1C3938FA200E}" type="presParOf" srcId="{BF252A20-7369-42C5-A267-9963CDF0BD59}" destId="{C64A09BE-FB23-4896-B86B-39E0294F90AD}" srcOrd="0" destOrd="0" presId="urn:microsoft.com/office/officeart/2018/5/layout/IconCircleLabelList"/>
    <dgm:cxn modelId="{0580522A-5C8B-4E07-AC9F-8ED666EE3C0F}" type="presParOf" srcId="{C64A09BE-FB23-4896-B86B-39E0294F90AD}" destId="{CAB500F4-2A83-48B1-994C-AFE0587873A2}" srcOrd="0" destOrd="0" presId="urn:microsoft.com/office/officeart/2018/5/layout/IconCircleLabelList"/>
    <dgm:cxn modelId="{EB91A430-6644-429E-A495-045AEC258880}" type="presParOf" srcId="{C64A09BE-FB23-4896-B86B-39E0294F90AD}" destId="{8AB88D02-54DE-439A-8FC6-684B6FFD250A}" srcOrd="1" destOrd="0" presId="urn:microsoft.com/office/officeart/2018/5/layout/IconCircleLabelList"/>
    <dgm:cxn modelId="{8A4A351A-6F59-436C-89E9-3A7D4B24531B}" type="presParOf" srcId="{C64A09BE-FB23-4896-B86B-39E0294F90AD}" destId="{5D125269-C2CB-46A6-92AD-48774BFE8B2A}" srcOrd="2" destOrd="0" presId="urn:microsoft.com/office/officeart/2018/5/layout/IconCircleLabelList"/>
    <dgm:cxn modelId="{378F675D-D952-48BD-BB92-2C26C4C075D7}" type="presParOf" srcId="{C64A09BE-FB23-4896-B86B-39E0294F90AD}" destId="{94A1AD72-7F55-40AD-A7E2-DEB3B805621D}" srcOrd="3" destOrd="0" presId="urn:microsoft.com/office/officeart/2018/5/layout/IconCircleLabelList"/>
    <dgm:cxn modelId="{19C38062-C4F3-4E89-B317-C45AE9116D75}" type="presParOf" srcId="{BF252A20-7369-42C5-A267-9963CDF0BD59}" destId="{729D81F5-0785-426A-9067-3D93873F1FDA}" srcOrd="1" destOrd="0" presId="urn:microsoft.com/office/officeart/2018/5/layout/IconCircleLabelList"/>
    <dgm:cxn modelId="{B9AAB3D4-5167-4268-954A-07BA10D41DAA}" type="presParOf" srcId="{BF252A20-7369-42C5-A267-9963CDF0BD59}" destId="{0CA6ED4F-485E-4BD1-ABF7-DB387A5CCB22}" srcOrd="2" destOrd="0" presId="urn:microsoft.com/office/officeart/2018/5/layout/IconCircleLabelList"/>
    <dgm:cxn modelId="{2E945603-3494-420E-8A4C-9890B1D768C9}" type="presParOf" srcId="{0CA6ED4F-485E-4BD1-ABF7-DB387A5CCB22}" destId="{D70F00CA-791C-41CC-BAB3-77B59DE08A61}" srcOrd="0" destOrd="0" presId="urn:microsoft.com/office/officeart/2018/5/layout/IconCircleLabelList"/>
    <dgm:cxn modelId="{5DA06131-4A82-4751-B109-B3CDBEDFD97E}" type="presParOf" srcId="{0CA6ED4F-485E-4BD1-ABF7-DB387A5CCB22}" destId="{0221337A-7C51-47AD-86AD-7946CF51C098}" srcOrd="1" destOrd="0" presId="urn:microsoft.com/office/officeart/2018/5/layout/IconCircleLabelList"/>
    <dgm:cxn modelId="{2F262F3B-85E0-46D0-8CC4-3E10A4488B7F}" type="presParOf" srcId="{0CA6ED4F-485E-4BD1-ABF7-DB387A5CCB22}" destId="{A0F86BFC-4872-4F9F-8485-B93EBCBC0969}" srcOrd="2" destOrd="0" presId="urn:microsoft.com/office/officeart/2018/5/layout/IconCircleLabelList"/>
    <dgm:cxn modelId="{006C13A3-6027-48E6-90D9-703608020AEA}" type="presParOf" srcId="{0CA6ED4F-485E-4BD1-ABF7-DB387A5CCB22}" destId="{9DC31ABF-D275-468D-99F1-E3E33E2BF04D}" srcOrd="3" destOrd="0" presId="urn:microsoft.com/office/officeart/2018/5/layout/IconCircleLabelList"/>
    <dgm:cxn modelId="{42749193-8CB2-47F4-ABE1-98CF4C31111A}" type="presParOf" srcId="{BF252A20-7369-42C5-A267-9963CDF0BD59}" destId="{B4F55D23-B47A-4B28-80A5-BA5600141323}" srcOrd="3" destOrd="0" presId="urn:microsoft.com/office/officeart/2018/5/layout/IconCircleLabelList"/>
    <dgm:cxn modelId="{E1315066-7FDF-4284-BBD2-7EB6D3F72B14}" type="presParOf" srcId="{BF252A20-7369-42C5-A267-9963CDF0BD59}" destId="{911EBE23-FB4B-4D3D-A563-71770D114BCB}" srcOrd="4" destOrd="0" presId="urn:microsoft.com/office/officeart/2018/5/layout/IconCircleLabelList"/>
    <dgm:cxn modelId="{BC99D27A-C90B-4675-955A-A2C7E2817FB5}" type="presParOf" srcId="{911EBE23-FB4B-4D3D-A563-71770D114BCB}" destId="{A8FE5EFE-03D1-4C35-A509-56B3A3E33E20}" srcOrd="0" destOrd="0" presId="urn:microsoft.com/office/officeart/2018/5/layout/IconCircleLabelList"/>
    <dgm:cxn modelId="{67347EF1-4BEA-465C-A345-5210C769AFE6}" type="presParOf" srcId="{911EBE23-FB4B-4D3D-A563-71770D114BCB}" destId="{5D7C4D0B-0F89-4870-8500-868F31031BA7}" srcOrd="1" destOrd="0" presId="urn:microsoft.com/office/officeart/2018/5/layout/IconCircleLabelList"/>
    <dgm:cxn modelId="{D7B449A0-2C52-4D35-9E0F-92D1FD4B0D3D}" type="presParOf" srcId="{911EBE23-FB4B-4D3D-A563-71770D114BCB}" destId="{E7F1D4F0-BD72-4F35-BFE6-5F3856AAE616}" srcOrd="2" destOrd="0" presId="urn:microsoft.com/office/officeart/2018/5/layout/IconCircleLabelList"/>
    <dgm:cxn modelId="{03D51FA2-B4F0-46AA-B726-894CF42BCB80}" type="presParOf" srcId="{911EBE23-FB4B-4D3D-A563-71770D114BCB}" destId="{7E8A54C1-3980-4461-BC31-0C8D8C6F2261}" srcOrd="3" destOrd="0" presId="urn:microsoft.com/office/officeart/2018/5/layout/IconCircleLabelList"/>
    <dgm:cxn modelId="{119A159C-CA27-4B6B-AFE7-078A670718EC}" type="presParOf" srcId="{BF252A20-7369-42C5-A267-9963CDF0BD59}" destId="{E4E226B9-3A21-449E-82B9-F2DF17462BB6}" srcOrd="5" destOrd="0" presId="urn:microsoft.com/office/officeart/2018/5/layout/IconCircleLabelList"/>
    <dgm:cxn modelId="{BFF3F512-B9E3-42F7-B393-3F4A90DD8E15}" type="presParOf" srcId="{BF252A20-7369-42C5-A267-9963CDF0BD59}" destId="{61FDC36F-3924-4A7D-B045-E2F55A3FD2E6}" srcOrd="6" destOrd="0" presId="urn:microsoft.com/office/officeart/2018/5/layout/IconCircleLabelList"/>
    <dgm:cxn modelId="{A8518CCD-135C-43EA-AA65-29124E54CCE2}" type="presParOf" srcId="{61FDC36F-3924-4A7D-B045-E2F55A3FD2E6}" destId="{EDCA35D3-E511-4112-92E8-F9257E48046B}" srcOrd="0" destOrd="0" presId="urn:microsoft.com/office/officeart/2018/5/layout/IconCircleLabelList"/>
    <dgm:cxn modelId="{5773AE64-A4A6-46DF-976E-D35A83C40E94}" type="presParOf" srcId="{61FDC36F-3924-4A7D-B045-E2F55A3FD2E6}" destId="{4D33F6AD-6426-46DF-A1DA-903C66BF618F}" srcOrd="1" destOrd="0" presId="urn:microsoft.com/office/officeart/2018/5/layout/IconCircleLabelList"/>
    <dgm:cxn modelId="{D6812F3B-233C-4DD2-ABA7-E399903E62F1}" type="presParOf" srcId="{61FDC36F-3924-4A7D-B045-E2F55A3FD2E6}" destId="{4BB57954-C403-45DD-BE82-3EF83EE9D559}" srcOrd="2" destOrd="0" presId="urn:microsoft.com/office/officeart/2018/5/layout/IconCircleLabelList"/>
    <dgm:cxn modelId="{181E6CB2-7577-42EC-BC84-878A5D5FDD67}" type="presParOf" srcId="{61FDC36F-3924-4A7D-B045-E2F55A3FD2E6}" destId="{F86717C4-EE2A-4F5C-8AA4-D4C4270D8793}" srcOrd="3" destOrd="0" presId="urn:microsoft.com/office/officeart/2018/5/layout/IconCircleLabelList"/>
    <dgm:cxn modelId="{28438D0E-0B09-43B9-A18A-BCF73D7CA78F}" type="presParOf" srcId="{BF252A20-7369-42C5-A267-9963CDF0BD59}" destId="{614E8E71-795F-40B1-A501-AB0FEDBFD9D5}" srcOrd="7" destOrd="0" presId="urn:microsoft.com/office/officeart/2018/5/layout/IconCircleLabelList"/>
    <dgm:cxn modelId="{5CB603AA-4012-4CEF-8B2D-AD718E1AF4EF}" type="presParOf" srcId="{BF252A20-7369-42C5-A267-9963CDF0BD59}" destId="{F281EFC9-0790-43D5-B24B-64FA3EA2E69B}" srcOrd="8" destOrd="0" presId="urn:microsoft.com/office/officeart/2018/5/layout/IconCircleLabelList"/>
    <dgm:cxn modelId="{5D453D90-D412-426B-BFF5-45B6717357E2}" type="presParOf" srcId="{F281EFC9-0790-43D5-B24B-64FA3EA2E69B}" destId="{F55C00B0-EE33-4957-8F80-5A3C78F2E1F6}" srcOrd="0" destOrd="0" presId="urn:microsoft.com/office/officeart/2018/5/layout/IconCircleLabelList"/>
    <dgm:cxn modelId="{602C1FDA-68BE-4F84-97E0-0C2F5D44134D}" type="presParOf" srcId="{F281EFC9-0790-43D5-B24B-64FA3EA2E69B}" destId="{7E5AB0C8-01A5-4D3B-87BF-8DB36315A056}" srcOrd="1" destOrd="0" presId="urn:microsoft.com/office/officeart/2018/5/layout/IconCircleLabelList"/>
    <dgm:cxn modelId="{0AF59545-3504-4916-B439-260103B6B101}" type="presParOf" srcId="{F281EFC9-0790-43D5-B24B-64FA3EA2E69B}" destId="{00B69FA0-9B4A-4343-A87B-F7B01C6296DB}" srcOrd="2" destOrd="0" presId="urn:microsoft.com/office/officeart/2018/5/layout/IconCircleLabelList"/>
    <dgm:cxn modelId="{11FD9300-6E80-4F78-9059-505B978F83BA}" type="presParOf" srcId="{F281EFC9-0790-43D5-B24B-64FA3EA2E69B}" destId="{42FC0C59-EA18-46C6-98FF-BD71F0BC79FF}" srcOrd="3" destOrd="0" presId="urn:microsoft.com/office/officeart/2018/5/layout/IconCircleLabelList"/>
    <dgm:cxn modelId="{B4E2A168-3B85-4111-966A-2B4C2393CC58}" type="presParOf" srcId="{BF252A20-7369-42C5-A267-9963CDF0BD59}" destId="{D33FC4FE-46D0-4CDE-89A0-6C71DF1BC35D}" srcOrd="9" destOrd="0" presId="urn:microsoft.com/office/officeart/2018/5/layout/IconCircleLabelList"/>
    <dgm:cxn modelId="{475AEB70-5546-4AFA-A994-12936EAD5039}" type="presParOf" srcId="{BF252A20-7369-42C5-A267-9963CDF0BD59}" destId="{C406BCC4-8C34-43A9-BA3A-2AD743776096}" srcOrd="10" destOrd="0" presId="urn:microsoft.com/office/officeart/2018/5/layout/IconCircleLabelList"/>
    <dgm:cxn modelId="{776438C9-3702-4D37-B778-B6AA2B95DE9F}" type="presParOf" srcId="{C406BCC4-8C34-43A9-BA3A-2AD743776096}" destId="{7C2BECC2-12ED-4E3D-9716-7C631D1051A8}" srcOrd="0" destOrd="0" presId="urn:microsoft.com/office/officeart/2018/5/layout/IconCircleLabelList"/>
    <dgm:cxn modelId="{0BA3854C-4430-47A2-B7C2-E01C8E6CE319}" type="presParOf" srcId="{C406BCC4-8C34-43A9-BA3A-2AD743776096}" destId="{24811A12-92C7-48F6-876B-EC03135745F3}" srcOrd="1" destOrd="0" presId="urn:microsoft.com/office/officeart/2018/5/layout/IconCircleLabelList"/>
    <dgm:cxn modelId="{F826BE78-BDB4-4E57-8A8E-52792A5E7DE3}" type="presParOf" srcId="{C406BCC4-8C34-43A9-BA3A-2AD743776096}" destId="{0BF78C2D-AEBA-46D2-9994-B134CAF79883}" srcOrd="2" destOrd="0" presId="urn:microsoft.com/office/officeart/2018/5/layout/IconCircleLabelList"/>
    <dgm:cxn modelId="{E1F8FCC7-FEBC-4365-898F-DA6AE28DC774}" type="presParOf" srcId="{C406BCC4-8C34-43A9-BA3A-2AD743776096}" destId="{DF7370B5-82E7-470F-B91C-F9217FC29BE2}" srcOrd="3" destOrd="0" presId="urn:microsoft.com/office/officeart/2018/5/layout/IconCircleLabelList"/>
    <dgm:cxn modelId="{1C7CB978-7394-4F0E-9989-B79BC939B727}" type="presParOf" srcId="{BF252A20-7369-42C5-A267-9963CDF0BD59}" destId="{A387541C-23E2-48F2-9F38-6107638E5888}" srcOrd="11" destOrd="0" presId="urn:microsoft.com/office/officeart/2018/5/layout/IconCircleLabelList"/>
    <dgm:cxn modelId="{427BC873-9C99-4D8C-9E76-38B283AD7014}" type="presParOf" srcId="{BF252A20-7369-42C5-A267-9963CDF0BD59}" destId="{D1E69D2E-4374-470C-A735-2F3B0F3FD7A1}" srcOrd="12" destOrd="0" presId="urn:microsoft.com/office/officeart/2018/5/layout/IconCircleLabelList"/>
    <dgm:cxn modelId="{733F0C0F-8BE5-47E4-B732-8D7C5A562CE8}" type="presParOf" srcId="{D1E69D2E-4374-470C-A735-2F3B0F3FD7A1}" destId="{17A75442-25CB-4499-A629-97F960C52B1E}" srcOrd="0" destOrd="0" presId="urn:microsoft.com/office/officeart/2018/5/layout/IconCircleLabelList"/>
    <dgm:cxn modelId="{8C8E423D-F1B4-4636-BC24-91C6A8758597}" type="presParOf" srcId="{D1E69D2E-4374-470C-A735-2F3B0F3FD7A1}" destId="{C1B08077-CC96-4300-B983-E3D236AEE915}" srcOrd="1" destOrd="0" presId="urn:microsoft.com/office/officeart/2018/5/layout/IconCircleLabelList"/>
    <dgm:cxn modelId="{C3C9C097-35FA-46AE-ABC6-87C3D3CD3916}" type="presParOf" srcId="{D1E69D2E-4374-470C-A735-2F3B0F3FD7A1}" destId="{5C00CF71-F3B1-472B-AFCF-2E09918AA8CD}" srcOrd="2" destOrd="0" presId="urn:microsoft.com/office/officeart/2018/5/layout/IconCircleLabelList"/>
    <dgm:cxn modelId="{DED80C28-6571-4B98-A858-50E6252340A7}" type="presParOf" srcId="{D1E69D2E-4374-470C-A735-2F3B0F3FD7A1}" destId="{A58868E6-6D25-4F33-ADCA-B1167A2FFCAC}"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707BDFA-4CA2-4A20-8DAF-E1DBF6BDB685}">
      <dsp:nvSpPr>
        <dsp:cNvPr id="0" name=""/>
        <dsp:cNvSpPr/>
      </dsp:nvSpPr>
      <dsp:spPr>
        <a:xfrm>
          <a:off x="0" y="322"/>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3CCA42-8A2D-4251-A420-085FAF331F6A}">
      <dsp:nvSpPr>
        <dsp:cNvPr id="0" name=""/>
        <dsp:cNvSpPr/>
      </dsp:nvSpPr>
      <dsp:spPr>
        <a:xfrm>
          <a:off x="134500" y="100364"/>
          <a:ext cx="244546" cy="24454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5C8D531-D572-4AE5-914E-66A48C372657}">
      <dsp:nvSpPr>
        <dsp:cNvPr id="0" name=""/>
        <dsp:cNvSpPr/>
      </dsp:nvSpPr>
      <dsp:spPr>
        <a:xfrm>
          <a:off x="513547" y="322"/>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nl-NL" sz="1600" kern="1200"/>
            <a:t>Morph</a:t>
          </a:r>
          <a:endParaRPr lang="en-US" sz="1600" kern="1200"/>
        </a:p>
      </dsp:txBody>
      <dsp:txXfrm>
        <a:off x="513547" y="322"/>
        <a:ext cx="6110451" cy="444629"/>
      </dsp:txXfrm>
    </dsp:sp>
    <dsp:sp modelId="{D4F66201-21EB-4422-BEA1-1C72FC3D0D56}">
      <dsp:nvSpPr>
        <dsp:cNvPr id="0" name=""/>
        <dsp:cNvSpPr/>
      </dsp:nvSpPr>
      <dsp:spPr>
        <a:xfrm>
          <a:off x="0" y="556110"/>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3EF13E3-C7BF-4AA2-8933-8DC340257CED}">
      <dsp:nvSpPr>
        <dsp:cNvPr id="0" name=""/>
        <dsp:cNvSpPr/>
      </dsp:nvSpPr>
      <dsp:spPr>
        <a:xfrm>
          <a:off x="134500" y="656152"/>
          <a:ext cx="244546" cy="24454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120E0C5-4A26-47BA-BBB9-6ABFC7629469}">
      <dsp:nvSpPr>
        <dsp:cNvPr id="0" name=""/>
        <dsp:cNvSpPr/>
      </dsp:nvSpPr>
      <dsp:spPr>
        <a:xfrm>
          <a:off x="513547" y="556110"/>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nl-NL" sz="1600" kern="1200"/>
            <a:t>Video</a:t>
          </a:r>
          <a:endParaRPr lang="en-US" sz="1600" kern="1200"/>
        </a:p>
      </dsp:txBody>
      <dsp:txXfrm>
        <a:off x="513547" y="556110"/>
        <a:ext cx="6110451" cy="444629"/>
      </dsp:txXfrm>
    </dsp:sp>
    <dsp:sp modelId="{59460CE2-D312-4190-B6E5-B1C6D1979D8D}">
      <dsp:nvSpPr>
        <dsp:cNvPr id="0" name=""/>
        <dsp:cNvSpPr/>
      </dsp:nvSpPr>
      <dsp:spPr>
        <a:xfrm>
          <a:off x="0" y="1111897"/>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1FDE2BC-CFAB-496D-879A-409C14096741}">
      <dsp:nvSpPr>
        <dsp:cNvPr id="0" name=""/>
        <dsp:cNvSpPr/>
      </dsp:nvSpPr>
      <dsp:spPr>
        <a:xfrm>
          <a:off x="134500" y="1211939"/>
          <a:ext cx="244546" cy="24454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D8F8D7B-1317-42B0-86A1-8AC4A2D7784B}">
      <dsp:nvSpPr>
        <dsp:cNvPr id="0" name=""/>
        <dsp:cNvSpPr/>
      </dsp:nvSpPr>
      <dsp:spPr>
        <a:xfrm>
          <a:off x="513547" y="1111897"/>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nl-NL" sz="1600" kern="1200"/>
            <a:t>Zoom</a:t>
          </a:r>
          <a:endParaRPr lang="en-US" sz="1600" kern="1200"/>
        </a:p>
      </dsp:txBody>
      <dsp:txXfrm>
        <a:off x="513547" y="1111897"/>
        <a:ext cx="6110451" cy="444629"/>
      </dsp:txXfrm>
    </dsp:sp>
    <dsp:sp modelId="{8D0E2FD1-EE8E-486B-9A88-0E879A0251D6}">
      <dsp:nvSpPr>
        <dsp:cNvPr id="0" name=""/>
        <dsp:cNvSpPr/>
      </dsp:nvSpPr>
      <dsp:spPr>
        <a:xfrm>
          <a:off x="0" y="1667685"/>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25AED61-A9C7-4D0D-8BCE-0C4D12C3E84E}">
      <dsp:nvSpPr>
        <dsp:cNvPr id="0" name=""/>
        <dsp:cNvSpPr/>
      </dsp:nvSpPr>
      <dsp:spPr>
        <a:xfrm>
          <a:off x="134500" y="1767726"/>
          <a:ext cx="244546" cy="244546"/>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127FCF2-833B-4184-BBB9-8833F6E81C46}">
      <dsp:nvSpPr>
        <dsp:cNvPr id="0" name=""/>
        <dsp:cNvSpPr/>
      </dsp:nvSpPr>
      <dsp:spPr>
        <a:xfrm>
          <a:off x="513547" y="1667685"/>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nl-NL" sz="1600" kern="1200"/>
            <a:t>Inking</a:t>
          </a:r>
          <a:endParaRPr lang="en-US" sz="1600" kern="1200"/>
        </a:p>
      </dsp:txBody>
      <dsp:txXfrm>
        <a:off x="513547" y="1667685"/>
        <a:ext cx="6110451" cy="444629"/>
      </dsp:txXfrm>
    </dsp:sp>
    <dsp:sp modelId="{B1DE6959-2487-4C8C-8590-698E86636D7B}">
      <dsp:nvSpPr>
        <dsp:cNvPr id="0" name=""/>
        <dsp:cNvSpPr/>
      </dsp:nvSpPr>
      <dsp:spPr>
        <a:xfrm>
          <a:off x="0" y="2223472"/>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C91DEB8-BD61-4155-823C-D5441926200B}">
      <dsp:nvSpPr>
        <dsp:cNvPr id="0" name=""/>
        <dsp:cNvSpPr/>
      </dsp:nvSpPr>
      <dsp:spPr>
        <a:xfrm>
          <a:off x="134500" y="2323514"/>
          <a:ext cx="244546" cy="244546"/>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C90358E-6DF5-4B67-A5DC-D0B73D7A8E74}">
      <dsp:nvSpPr>
        <dsp:cNvPr id="0" name=""/>
        <dsp:cNvSpPr/>
      </dsp:nvSpPr>
      <dsp:spPr>
        <a:xfrm>
          <a:off x="513547" y="2223472"/>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nl-NL" sz="1600" kern="1200"/>
            <a:t>Icons &amp; SVG</a:t>
          </a:r>
          <a:endParaRPr lang="en-US" sz="1600" kern="1200"/>
        </a:p>
      </dsp:txBody>
      <dsp:txXfrm>
        <a:off x="513547" y="2223472"/>
        <a:ext cx="6110451" cy="444629"/>
      </dsp:txXfrm>
    </dsp:sp>
    <dsp:sp modelId="{4A050F8C-4A5B-4CA4-9416-00D35B5B066A}">
      <dsp:nvSpPr>
        <dsp:cNvPr id="0" name=""/>
        <dsp:cNvSpPr/>
      </dsp:nvSpPr>
      <dsp:spPr>
        <a:xfrm>
          <a:off x="0" y="2779259"/>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1912213-FEFC-4991-83CD-8B8D02C2FD41}">
      <dsp:nvSpPr>
        <dsp:cNvPr id="0" name=""/>
        <dsp:cNvSpPr/>
      </dsp:nvSpPr>
      <dsp:spPr>
        <a:xfrm>
          <a:off x="134500" y="2879301"/>
          <a:ext cx="244546" cy="244546"/>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1E372B2-9E5A-46B8-985D-C5FD13C58005}">
      <dsp:nvSpPr>
        <dsp:cNvPr id="0" name=""/>
        <dsp:cNvSpPr/>
      </dsp:nvSpPr>
      <dsp:spPr>
        <a:xfrm>
          <a:off x="513547" y="2779259"/>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nl-NL" sz="1600" kern="1200"/>
            <a:t>3D Models</a:t>
          </a:r>
          <a:endParaRPr lang="en-US" sz="1600" kern="1200"/>
        </a:p>
      </dsp:txBody>
      <dsp:txXfrm>
        <a:off x="513547" y="2779259"/>
        <a:ext cx="6110451" cy="444629"/>
      </dsp:txXfrm>
    </dsp:sp>
    <dsp:sp modelId="{7DAF1B9C-7AE9-4E10-BDA3-09C8255B49F4}">
      <dsp:nvSpPr>
        <dsp:cNvPr id="0" name=""/>
        <dsp:cNvSpPr/>
      </dsp:nvSpPr>
      <dsp:spPr>
        <a:xfrm>
          <a:off x="0" y="3335047"/>
          <a:ext cx="6623999" cy="444629"/>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3222263-E417-4810-A502-68A073969294}">
      <dsp:nvSpPr>
        <dsp:cNvPr id="0" name=""/>
        <dsp:cNvSpPr/>
      </dsp:nvSpPr>
      <dsp:spPr>
        <a:xfrm>
          <a:off x="134500" y="3435088"/>
          <a:ext cx="244546" cy="244546"/>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1C99E09-9C93-4256-9D44-4C3361CFDCFF}">
      <dsp:nvSpPr>
        <dsp:cNvPr id="0" name=""/>
        <dsp:cNvSpPr/>
      </dsp:nvSpPr>
      <dsp:spPr>
        <a:xfrm>
          <a:off x="513547" y="3335047"/>
          <a:ext cx="6110451" cy="44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57" tIns="47057" rIns="47057" bIns="47057" numCol="1" spcCol="1270" anchor="ctr" anchorCtr="0">
          <a:noAutofit/>
        </a:bodyPr>
        <a:lstStyle/>
        <a:p>
          <a:pPr marL="0" lvl="0" indent="0" algn="l" defTabSz="711200">
            <a:lnSpc>
              <a:spcPct val="90000"/>
            </a:lnSpc>
            <a:spcBef>
              <a:spcPct val="0"/>
            </a:spcBef>
            <a:spcAft>
              <a:spcPct val="35000"/>
            </a:spcAft>
            <a:buNone/>
          </a:pPr>
          <a:r>
            <a:rPr lang="nl-NL" sz="1600" kern="1200"/>
            <a:t>Design Ideas</a:t>
          </a:r>
          <a:endParaRPr lang="en-US" sz="1600" kern="1200"/>
        </a:p>
      </dsp:txBody>
      <dsp:txXfrm>
        <a:off x="513547" y="3335047"/>
        <a:ext cx="6110451" cy="44462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B500F4-2A83-48B1-994C-AFE0587873A2}">
      <dsp:nvSpPr>
        <dsp:cNvPr id="0" name=""/>
        <dsp:cNvSpPr/>
      </dsp:nvSpPr>
      <dsp:spPr>
        <a:xfrm>
          <a:off x="364600" y="1098"/>
          <a:ext cx="869607" cy="86960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AB88D02-54DE-439A-8FC6-684B6FFD250A}">
      <dsp:nvSpPr>
        <dsp:cNvPr id="0" name=""/>
        <dsp:cNvSpPr/>
      </dsp:nvSpPr>
      <dsp:spPr>
        <a:xfrm>
          <a:off x="549926" y="186424"/>
          <a:ext cx="498955" cy="49895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4A1AD72-7F55-40AD-A7E2-DEB3B805621D}">
      <dsp:nvSpPr>
        <dsp:cNvPr id="0" name=""/>
        <dsp:cNvSpPr/>
      </dsp:nvSpPr>
      <dsp:spPr>
        <a:xfrm>
          <a:off x="86611" y="1141567"/>
          <a:ext cx="1425585" cy="57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nl-NL" sz="1900" kern="1200"/>
            <a:t>Morph</a:t>
          </a:r>
          <a:endParaRPr lang="en-US" sz="1900" kern="1200"/>
        </a:p>
      </dsp:txBody>
      <dsp:txXfrm>
        <a:off x="86611" y="1141567"/>
        <a:ext cx="1425585" cy="570234"/>
      </dsp:txXfrm>
    </dsp:sp>
    <dsp:sp modelId="{D70F00CA-791C-41CC-BAB3-77B59DE08A61}">
      <dsp:nvSpPr>
        <dsp:cNvPr id="0" name=""/>
        <dsp:cNvSpPr/>
      </dsp:nvSpPr>
      <dsp:spPr>
        <a:xfrm>
          <a:off x="2039664" y="1098"/>
          <a:ext cx="869607" cy="86960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221337A-7C51-47AD-86AD-7946CF51C098}">
      <dsp:nvSpPr>
        <dsp:cNvPr id="0" name=""/>
        <dsp:cNvSpPr/>
      </dsp:nvSpPr>
      <dsp:spPr>
        <a:xfrm>
          <a:off x="2224990" y="186424"/>
          <a:ext cx="498955" cy="49895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DC31ABF-D275-468D-99F1-E3E33E2BF04D}">
      <dsp:nvSpPr>
        <dsp:cNvPr id="0" name=""/>
        <dsp:cNvSpPr/>
      </dsp:nvSpPr>
      <dsp:spPr>
        <a:xfrm>
          <a:off x="1761674" y="1141567"/>
          <a:ext cx="1425585" cy="57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nl-NL" sz="1900" kern="1200"/>
            <a:t>Video</a:t>
          </a:r>
          <a:endParaRPr lang="en-US" sz="1900" kern="1200"/>
        </a:p>
      </dsp:txBody>
      <dsp:txXfrm>
        <a:off x="1761674" y="1141567"/>
        <a:ext cx="1425585" cy="570234"/>
      </dsp:txXfrm>
    </dsp:sp>
    <dsp:sp modelId="{A8FE5EFE-03D1-4C35-A509-56B3A3E33E20}">
      <dsp:nvSpPr>
        <dsp:cNvPr id="0" name=""/>
        <dsp:cNvSpPr/>
      </dsp:nvSpPr>
      <dsp:spPr>
        <a:xfrm>
          <a:off x="3714727" y="1098"/>
          <a:ext cx="869607" cy="86960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7C4D0B-0F89-4870-8500-868F31031BA7}">
      <dsp:nvSpPr>
        <dsp:cNvPr id="0" name=""/>
        <dsp:cNvSpPr/>
      </dsp:nvSpPr>
      <dsp:spPr>
        <a:xfrm>
          <a:off x="3900053" y="186424"/>
          <a:ext cx="498955" cy="49895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E8A54C1-3980-4461-BC31-0C8D8C6F2261}">
      <dsp:nvSpPr>
        <dsp:cNvPr id="0" name=""/>
        <dsp:cNvSpPr/>
      </dsp:nvSpPr>
      <dsp:spPr>
        <a:xfrm>
          <a:off x="3436738" y="1141567"/>
          <a:ext cx="1425585" cy="57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nl-NL" sz="1900" kern="1200"/>
            <a:t>Zoom</a:t>
          </a:r>
          <a:endParaRPr lang="en-US" sz="1900" kern="1200"/>
        </a:p>
      </dsp:txBody>
      <dsp:txXfrm>
        <a:off x="3436738" y="1141567"/>
        <a:ext cx="1425585" cy="570234"/>
      </dsp:txXfrm>
    </dsp:sp>
    <dsp:sp modelId="{EDCA35D3-E511-4112-92E8-F9257E48046B}">
      <dsp:nvSpPr>
        <dsp:cNvPr id="0" name=""/>
        <dsp:cNvSpPr/>
      </dsp:nvSpPr>
      <dsp:spPr>
        <a:xfrm>
          <a:off x="5389791" y="1098"/>
          <a:ext cx="869607" cy="86960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D33F6AD-6426-46DF-A1DA-903C66BF618F}">
      <dsp:nvSpPr>
        <dsp:cNvPr id="0" name=""/>
        <dsp:cNvSpPr/>
      </dsp:nvSpPr>
      <dsp:spPr>
        <a:xfrm>
          <a:off x="5575117" y="186424"/>
          <a:ext cx="498955" cy="498955"/>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86717C4-EE2A-4F5C-8AA4-D4C4270D8793}">
      <dsp:nvSpPr>
        <dsp:cNvPr id="0" name=""/>
        <dsp:cNvSpPr/>
      </dsp:nvSpPr>
      <dsp:spPr>
        <a:xfrm>
          <a:off x="5111801" y="1141567"/>
          <a:ext cx="1425585" cy="57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nl-NL" sz="1900" kern="1200"/>
            <a:t>Inking</a:t>
          </a:r>
          <a:endParaRPr lang="en-US" sz="1900" kern="1200"/>
        </a:p>
      </dsp:txBody>
      <dsp:txXfrm>
        <a:off x="5111801" y="1141567"/>
        <a:ext cx="1425585" cy="570234"/>
      </dsp:txXfrm>
    </dsp:sp>
    <dsp:sp modelId="{F55C00B0-EE33-4957-8F80-5A3C78F2E1F6}">
      <dsp:nvSpPr>
        <dsp:cNvPr id="0" name=""/>
        <dsp:cNvSpPr/>
      </dsp:nvSpPr>
      <dsp:spPr>
        <a:xfrm>
          <a:off x="1202132" y="2068198"/>
          <a:ext cx="869607" cy="86960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5AB0C8-01A5-4D3B-87BF-8DB36315A056}">
      <dsp:nvSpPr>
        <dsp:cNvPr id="0" name=""/>
        <dsp:cNvSpPr/>
      </dsp:nvSpPr>
      <dsp:spPr>
        <a:xfrm>
          <a:off x="1387458" y="2253524"/>
          <a:ext cx="498955" cy="498955"/>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2FC0C59-EA18-46C6-98FF-BD71F0BC79FF}">
      <dsp:nvSpPr>
        <dsp:cNvPr id="0" name=""/>
        <dsp:cNvSpPr/>
      </dsp:nvSpPr>
      <dsp:spPr>
        <a:xfrm>
          <a:off x="924143" y="3208666"/>
          <a:ext cx="1425585" cy="57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nl-NL" sz="1900" kern="1200"/>
            <a:t>Icons &amp; SVG</a:t>
          </a:r>
          <a:endParaRPr lang="en-US" sz="1900" kern="1200"/>
        </a:p>
      </dsp:txBody>
      <dsp:txXfrm>
        <a:off x="924143" y="3208666"/>
        <a:ext cx="1425585" cy="570234"/>
      </dsp:txXfrm>
    </dsp:sp>
    <dsp:sp modelId="{7C2BECC2-12ED-4E3D-9716-7C631D1051A8}">
      <dsp:nvSpPr>
        <dsp:cNvPr id="0" name=""/>
        <dsp:cNvSpPr/>
      </dsp:nvSpPr>
      <dsp:spPr>
        <a:xfrm>
          <a:off x="2877195" y="2068198"/>
          <a:ext cx="869607" cy="86960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4811A12-92C7-48F6-876B-EC03135745F3}">
      <dsp:nvSpPr>
        <dsp:cNvPr id="0" name=""/>
        <dsp:cNvSpPr/>
      </dsp:nvSpPr>
      <dsp:spPr>
        <a:xfrm>
          <a:off x="3062521" y="2253524"/>
          <a:ext cx="498955" cy="498955"/>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F7370B5-82E7-470F-B91C-F9217FC29BE2}">
      <dsp:nvSpPr>
        <dsp:cNvPr id="0" name=""/>
        <dsp:cNvSpPr/>
      </dsp:nvSpPr>
      <dsp:spPr>
        <a:xfrm>
          <a:off x="2599206" y="3208666"/>
          <a:ext cx="1425585" cy="57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nl-NL" sz="1900" kern="1200"/>
            <a:t>3D Models</a:t>
          </a:r>
          <a:endParaRPr lang="en-US" sz="1900" kern="1200"/>
        </a:p>
      </dsp:txBody>
      <dsp:txXfrm>
        <a:off x="2599206" y="3208666"/>
        <a:ext cx="1425585" cy="570234"/>
      </dsp:txXfrm>
    </dsp:sp>
    <dsp:sp modelId="{17A75442-25CB-4499-A629-97F960C52B1E}">
      <dsp:nvSpPr>
        <dsp:cNvPr id="0" name=""/>
        <dsp:cNvSpPr/>
      </dsp:nvSpPr>
      <dsp:spPr>
        <a:xfrm>
          <a:off x="4552259" y="2068198"/>
          <a:ext cx="869607" cy="869607"/>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B08077-CC96-4300-B983-E3D236AEE915}">
      <dsp:nvSpPr>
        <dsp:cNvPr id="0" name=""/>
        <dsp:cNvSpPr/>
      </dsp:nvSpPr>
      <dsp:spPr>
        <a:xfrm>
          <a:off x="4737585" y="2253524"/>
          <a:ext cx="498955" cy="498955"/>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8868E6-6D25-4F33-ADCA-B1167A2FFCAC}">
      <dsp:nvSpPr>
        <dsp:cNvPr id="0" name=""/>
        <dsp:cNvSpPr/>
      </dsp:nvSpPr>
      <dsp:spPr>
        <a:xfrm>
          <a:off x="4274270" y="3208666"/>
          <a:ext cx="1425585" cy="5702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844550">
            <a:lnSpc>
              <a:spcPct val="100000"/>
            </a:lnSpc>
            <a:spcBef>
              <a:spcPct val="0"/>
            </a:spcBef>
            <a:spcAft>
              <a:spcPct val="35000"/>
            </a:spcAft>
            <a:buNone/>
            <a:defRPr cap="all"/>
          </a:pPr>
          <a:r>
            <a:rPr lang="nl-NL" sz="1900" kern="1200"/>
            <a:t>Design Ideas</a:t>
          </a:r>
          <a:endParaRPr lang="en-US" sz="1900" kern="1200"/>
        </a:p>
      </dsp:txBody>
      <dsp:txXfrm>
        <a:off x="4274270" y="3208666"/>
        <a:ext cx="1425585" cy="570234"/>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38:56.883"/>
    </inkml:context>
    <inkml:brush xml:id="br0">
      <inkml:brushProperty name="width" value="0.1" units="cm"/>
      <inkml:brushProperty name="height" value="0.1" units="cm"/>
      <inkml:brushProperty name="color" value="#E71224"/>
      <inkml:brushProperty name="ignorePressure" value="1"/>
    </inkml:brush>
  </inkml:definitions>
  <inkml:trace contextRef="#ctx0" brushRef="#br0">966 211,'-7'-1,"-1"1,1-2,0 1,0-1,-5-2,-21-4,7 3,-1 1,0 1,0 2,1 1,-1 1,0 1,0 1,0 2,1 0,0 2,0 1,-22 10,24-3,0 0,2 2,0 0,1 2,-16 18,27-28,-38 41,2 3,2 1,3 2,2 2,-7 18,29-46,1 0,2 1,-7 19,15-30,1-1,0 1,2 0,0 0,1 0,1 15,0 36,5 170,-2-221,1 0,1-1,1 1,1-1,0 0,2-1,6 13,14 23,31 43,-42-72,1-1,1 0,1-1,14 11,24 16,13 8,5 7,-52-42,1-2,1 0,1-2,20 11,-18-15,0-1,1-1,0-1,1-2,0-1,0-2,1-1,0-1,0-2,4-1,222-4,-82 0,-159 1,0-1,0 0,0-1,-1-1,1-1,-1 0,0-1,0-1,0 0,4-4,3-3,0-1,-1 0,0-2,-1-1,-2 0,4-4,-11 6,0 0,-1 0,-1-1,-1-1,2-3,20-37,-16 35,12-19,-2-1,-1-2,-3 0,1-7,-11 19,-2-1,0 0,-3-1,-1 1,-1-1,-2-2,24-876,-26 891,-1-1,-1 1,-1 0,-4-17,5 31,0 0,-1 0,0 0,-1 1,1-1,-2 1,1 0,-1 0,0 0,0 1,-1 0,1 0,-2 0,0-1,-29-24,26 22,0 0,0 1,-1 0,0 1,0 0,-1 0,-5-1,-17-6,0 2,-1 1,0 2,0 2,-1 1,-11 0,-92 1,-114 10,202 0,0 2,0 2,1 2,1 3,0 2,-23 11,45-15,0 1,2 1,0 2,0 0,2 2,0 0,1 2,1 0,-3 5,2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0:06.780"/>
    </inkml:context>
    <inkml:brush xml:id="br0">
      <inkml:brushProperty name="width" value="0.1" units="cm"/>
      <inkml:brushProperty name="height" value="0.1" units="cm"/>
      <inkml:brushProperty name="color" value="#E71224"/>
      <inkml:brushProperty name="ignorePressure" value="1"/>
    </inkml:brush>
  </inkml:definitions>
  <inkml:trace contextRef="#ctx0" brushRef="#br0">918 25,'-25'2,"0"1,0 1,0 1,1 2,0 0,-9 5,-26 6,-1 3,2 3,0 2,2 2,1 3,1 2,-21 20,22-15,-20 21,58-46,0 1,1 1,1 0,0 1,1 1,-8 14,14-18,0 1,1 1,1-1,1 1,0 0,0 0,1 0,1 0,1 0,0 0,1 0,1 0,3 14,0-1,2-1,1 1,1-1,1-1,1 0,2 0,1 0,25 35,2-2,3-1,15 13,155 156,-160-172,18 17,2-4,55 38,-110-93,1-1,0-1,1 0,0-2,1-1,6 2,48 11,13 0,-69-16,13 2,1-1,0-2,0-1,0-1,0-2,0-2,21-3,-36 2,-1-1,0-1,0 0,0-1,0-1,-1-1,-1 0,1-1,-1-1,-1 0,0-1,0-1,-1-1,7-8,15-18,-2-1,-2-2,-2-2,-2 0,-1-2,-3-1,-2 0,-2-2,-2-1,3-19,-14 43,11-40,-2-1,-4 0,-2-6,-8 53,-1-1,-1 0,-1 1,-1-1,0 1,-2 0,0-1,-1 2,-1-1,-1 0,-1 1,-5-7,-1 1,-1 0,-2 2,0 0,-1 1,-2 1,-8-8,13 15,-1 1,-1 0,0 1,-1 1,0 0,0 2,-1 0,-1 1,-1 0,-299-100,297 98,0-2,1-1,1 0,0-2,1 0,-10-11,-3-1,-25-14,12 7,40 28,-1 0,1 1,-2-1,1 1,-1 1,1 0,-1 0,0 0,-1 1,1 0,0 1,-1 0,-7-1,-2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0:28.334"/>
    </inkml:context>
    <inkml:brush xml:id="br0">
      <inkml:brushProperty name="width" value="0.1" units="cm"/>
      <inkml:brushProperty name="height" value="0.1" units="cm"/>
      <inkml:brushProperty name="color" value="#E71224"/>
      <inkml:brushProperty name="ignorePressure" value="1"/>
    </inkml:brush>
  </inkml:definitions>
  <inkml:trace contextRef="#ctx0" brushRef="#br0">0 1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0:32.760"/>
    </inkml:context>
    <inkml:brush xml:id="br0">
      <inkml:brushProperty name="width" value="0.1" units="cm"/>
      <inkml:brushProperty name="height" value="0.1" units="cm"/>
      <inkml:brushProperty name="color" value="#E71224"/>
      <inkml:brushProperty name="ignorePressure" value="1"/>
    </inkml:brush>
  </inkml:definitions>
  <inkml:trace contextRef="#ctx0" brushRef="#br0">1 1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1T20:41:32.745"/>
    </inkml:context>
    <inkml:brush xml:id="br0">
      <inkml:brushProperty name="width" value="0.1" units="cm"/>
      <inkml:brushProperty name="height" value="0.1" units="cm"/>
      <inkml:brushProperty name="color" value="#E71224"/>
      <inkml:brushProperty name="ignorePressure" value="1"/>
    </inkml:brush>
  </inkml:definitions>
  <inkml:trace contextRef="#ctx0" brushRef="#br0">1007 4,'-57'-1,"34"-1,1 1,0 2,-1 0,1 1,0 1,0 1,0 1,-13 5,-83 43,2 5,-23 20,84-41,1 2,2 3,-36 37,83-74,-7 8,1 0,0 0,1 1,1 1,0 0,1 0,0 0,1 1,1 0,0 9,2 0,0 0,1 1,2-1,1 0,0 1,4 11,-2 31,-3 10,2 54,0-113,1 0,1-1,1 1,0-1,7 15,-8-25,1-1,-1 0,2 0,-1-1,1 1,0-1,0 0,1 0,0-1,0 0,0 0,0 0,3 0,15 10,1-1,1-2,3 0,4 3,32 12,2-4,20 3,45 16,-101-34,0-1,0-1,1-1,0-2,-1-2,1-1,13-2,81 4,-97 1,1 2,-1 1,3 2,-6-2,0 0,1-1,-1-2,8-1,-6-1,269-4,-258 0,1-2,-2-3,1 0,23-10,-51 14,0 0,0-1,0 0,0 0,-1-1,0-1,0 0,-1 0,0-1,6-7,-3 1,0 0,-2-1,0 0,0-1,-2-1,5-10,16-39,-4-1,-2-1,-4-2,0-7,-5 10,-2-1,-3 0,-3 0,-3-1,-4-38,0 99,0 0,-1 0,0 0,0 0,0 0,-1 1,0-1,-1 1,0 0,0 0,0 0,-1 0,0 1,0 0,-1 0,0 0,0 1,0 0,0 0,-1 0,0 1,-2-1,-20-10,-1 2,0 1,-1 2,0 0,-2 2,-35-11,-207-61,184 59,70 17,1 0,-1-1,1-1,0-1,1 0,0-2,0 0,-11-8,20 9,0 0,-1 1,0 0,0 1,0 0,-1 1,0 1,0-1,0 2,-13-3,8 2,3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5:49:33.516"/>
    </inkml:context>
    <inkml:brush xml:id="br0">
      <inkml:brushProperty name="width" value="0.21167" units="cm"/>
      <inkml:brushProperty name="height" value="0.21167" units="cm"/>
      <inkml:brushProperty name="color" value="#BB1717"/>
      <inkml:brushProperty name="ignorePressure" value="1"/>
    </inkml:brush>
  </inkml:definitions>
  <inkml:trace contextRef="#ctx0" brushRef="#br0">2015 1,'-3'5,"0"-1,0 0,-1 1,1-1,-1 0,0-1,0 1,-1 0,-7 7,-25 33,2 2,3 2,1 1,3 1,-2 8,-2 2,-114 200,-11-5,-12-8,-9-8,-99 94,-61 14,305-315,-21 26,1 2,3 2,-36 63,13-4,-43 97,101-186</inkml:trace>
  <inkml:trace contextRef="#ctx0" brushRef="#br0" timeOffset="1278.811">1894 49,'4'5,"-1"1,0-1,0 1,-1 0,0 0,0 0,0 1,-1-1,0 0,0 0,-1 1,1-1,-2 3,6 28,49 357,-10 102,-9-79,22 20,-44-375,3 0,24 58,-28-87,0 5,-4-13,1-1,1 1,5 6,-8-17,-2 0,1 1,-2-1,1 1,-2 0,0 0,-1 0,0 11,-1 29,-4 45,0-13,3-76,0 0,1 0,1 0,0 0,1 0,0-1,0 1,1-1,0 0,1 0,0 0,3 6</inkml:trace>
  <inkml:trace contextRef="#ctx0" brushRef="#br0" timeOffset="2697.974">861 1756,'9'1,"0"0,0 1,1 0,-1 0,-1 1,1 0,1 1,38 11,23-5,0-2,1-4,-1-4,35-4,34 1,436 3,-555 0</inkml:trace>
  <inkml:trace contextRef="#ctx0" brushRef="#br0" timeOffset="4172.856">2857 193,'0'155,"14"768,-4-244,-10-506,-3-140,-1 0,-1 0,-2 0,-1-1,-2 0,-2 2,-1 4,2 1,2 0,-5 40,11-20,4 47,1-28,-2-57</inkml:trace>
  <inkml:trace contextRef="#ctx0" brushRef="#br0" timeOffset="9313.016">2833 169,'386'0,"-381"0,0 0,-1 1,1-1,0 1,-1 0,1 0,-1 1,1-1,-1 1,1 0,-1 0,0 0,0 1,0 0,0-1,-1 1,1 1,-1-1,1 0,-1 1,0 0,-1 0,1-1,-1 2,1 0,5 13,0 1,-2-1,0 1,-1 1,1 12,9 30,0-14,3 6,-2 1,-3 0,-3 1,3 42,-11-78,0 0,1 0,1 0,1-1,1 1,0-1,1-1,2 1,2 4,-6-13,-1 1,-1 0,0 1,0-1,-1 0,-1 1,0 1,-1-5,1-1,-1 1,1 0,1-1,0 1,0-1,0 1,1-1,0 0,0 0,1 0,0-1,0 1,1-1,-1 0,1 0,2 1,7 7,0 1,-1 0,-1 1,-1 1,0 0,-1 0,0 1,-2 0,0 1,-1 0,3 14,14 20,-19-44,0 0,-1 0,0 0,-1 0,0 1,2 8,-3-8,0-1,1 0,0 0,0 0,1-1,1 1,-1-1,5 7,-8-14,0 1,0 0,0 0,1-1,-1 1,0 0,1-1,-1 0,1 1,-1-1,1 0,0 1,-1-1,1 0,0 0,0-1,0 1,0 0,0-1,0 1,0-1,0 1,0-1,0 0,0 0,0 0,0 0,0 0,0-1,0 1,0 0,0-1,0 0,0 1,0-1,0 0,0 0,-1 0,1 0,0 0,0-1,0 0,18-18,-1-1,-1-1,-1-1,-1-1,-1 0,-1-1,1-5,48-76,26-19,-16 10,-31 52,-4-1,14-34,-30 52,-5 11,-1-2,-2 0,2-12,9-25,-17 55,-1-1,-1 0,-1 0,0 0,0-19,-4-18,-2 46,1 0,0-1,0 1,1 0,1 0,0-1,0 1,1 1,1-1,0 0,0 1,1-1,6-9,-9 17,-1-1,0 1,1 0,0 0,0 0,0 0,0 0,0 0,0 0,1 1,0-1,-1 1,1-1,0 1,0 0,0 0,0 1,0-1,1 1,-1-1,0 1,1 0,-1 0,1 1,0-1,-1 1,1 0,0 0,64-3,0 3,38 6,-100-6,-1 1,0 0,1 0,-1 1,0-1,0 1,0 0,0 0,-1 1,1 0,-1 0,1 0,-1 0,0 0,0 1,0 0,-1 0,1 0,-1 0,0 1,0-1,0 1,-1-1,0 1,0 0,0 0,0 0,-1 1,0 0,4 19,-1 0,-2 0,0 1,-2-1,-2 16,2-16,-3 503,2-512,-1 0,-1 0,0 0,-1-1,-1 1,-1 2,0 0,0 0,2 0,0 1,0 7,3 48,1-54,0 0,-1-1,-1 1,-1 0,-4 16,-41 134,1 30,33-122,3-1,4 2,2 67,7 364,-2-489</inkml:trace>
  <inkml:trace contextRef="#ctx0" brushRef="#br0" timeOffset="12174.663">5887 434,'-8'10,"0"1,2 0,-1 1,1 0,1 0,0 0,1 0,0 1,0 4,-5 30,3 0,1 1,2-1,3 1,4 38,-1 15,-2 1328,-2-1403,-2 1,-1-1,-1 3,0-2,1 0,0 25,5 188,-1-219</inkml:trace>
  <inkml:trace contextRef="#ctx0" brushRef="#br0" timeOffset="15079.353">7835 650,'-419'19,"300"-14,52-3,-51 8,98-7,1 1,-1 0,1 2,0 0,0 1,1 1,-1 1,2 0,3 1,0 0,1 0,0 1,1 1,1 0,0 0,0 2,1-1,1 1,0 0,1 1,-1 4,-14 35,2 0,-12 51,18-54,0-3,2 0,2 1,-3 39,10-57,-3 0,-5 15,7-29,0 1,1-1,0 1,2 0,0 0,1 0,1 0,0 0,3 17,-2-32,0-1,0 1,0 0,0 0,1-1,-1 1,1 0,0-1,0 0,0 1,0-1,0 0,0 0,0 0,1 0,-1 0,1-1,-1 1,1-1,0 0,0 0,-1 0,1 0,0 0,0 0,0-1,1 1,12 1,1-1,-1-1,1 0,12-2,4 0,45 1,576 0,-620 4,0 2,-1 1,0 2,0 1,25 11,53 14,-47-20,-44-11,1 2,-1 0,7 4,-19-6,0 1,0 0,0 0,-1 1,1 0,-1 0,0 1,-1 0,6 6,-4-2,-1 0,0 1,-1 0,0 0,0 0,-1 1,0 0,-1 0,-1 0,0 1,-1-1,0 5,4 33,-2 0,-3 25,-1-41,1 27,1 44,-8 38,4-128,0-1,-1 0,-1 0,-1 0,0 0,0 0,-2-1,1 0,-2 0,0-1,0 0,-1 0,0-1,-1 0,-9 7,-5 3,-2 0,0-2,-1-1,-1-1,0-1,-20 7,-64 19,69-27,21-8,0-2,-1 0,0-1,0-1,-18-1,-121-4,59-1,7 4,24 1,-47-6,106 2,0-1,0-1,0 0,0 0,1-1,-1-1,1 0,1-1,-1 0,1-1,1 0,-1-1,1 0,-1-3,-19-19,3 0,0-2,-19-33,23 30,1-1,2-1,-4-16,14 14,7 22</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05-22T05:49:33.516"/>
    </inkml:context>
    <inkml:brush xml:id="br0">
      <inkml:brushProperty name="width" value="0.21167" units="cm"/>
      <inkml:brushProperty name="height" value="0.21167" units="cm"/>
      <inkml:brushProperty name="color" value="#BB1717"/>
      <inkml:brushProperty name="ignorePressure" value="1"/>
    </inkml:brush>
  </inkml:definitions>
  <inkml:trace contextRef="#ctx0" brushRef="#br0">2015 1,'-3'5,"0"-1,0 0,-1 1,1-1,-1 0,0-1,0 1,-1 0,-7 7,-25 33,2 2,3 2,1 1,3 1,-2 8,-2 2,-114 200,-11-5,-12-8,-9-8,-99 94,-61 14,305-315,-21 26,1 2,3 2,-36 63,13-4,-43 97,101-186</inkml:trace>
  <inkml:trace contextRef="#ctx0" brushRef="#br0" timeOffset="1278.811">1894 49,'4'5,"-1"1,0-1,0 1,-1 0,0 0,0 0,0 1,-1-1,0 0,0 0,-1 1,1-1,-2 3,6 28,49 357,-10 102,-9-79,22 20,-44-375,3 0,24 58,-28-87,0 5,-4-13,1-1,1 1,5 6,-8-17,-2 0,1 1,-2-1,1 1,-2 0,0 0,-1 0,0 11,-1 29,-4 45,0-13,3-76,0 0,1 0,1 0,0 0,1 0,0-1,0 1,1-1,0 0,1 0,0 0,3 6</inkml:trace>
  <inkml:trace contextRef="#ctx0" brushRef="#br0" timeOffset="2697.974">861 1756,'9'1,"0"0,0 1,1 0,-1 0,-1 1,1 0,1 1,38 11,23-5,0-2,1-4,-1-4,35-4,34 1,436 3,-555 0</inkml:trace>
  <inkml:trace contextRef="#ctx0" brushRef="#br0" timeOffset="4172.856">2857 193,'0'155,"14"768,-4-244,-10-506,-3-140,-1 0,-1 0,-2 0,-1-1,-2 0,-2 2,-1 4,2 1,2 0,-5 40,11-20,4 47,1-28,-2-57</inkml:trace>
  <inkml:trace contextRef="#ctx0" brushRef="#br0" timeOffset="9313.016">2833 169,'386'0,"-381"0,0 0,-1 1,1-1,0 1,-1 0,1 0,-1 1,1-1,-1 1,1 0,-1 0,0 0,0 1,0 0,0-1,-1 1,1 1,-1-1,1 0,-1 1,0 0,-1 0,1-1,-1 2,1 0,5 13,0 1,-2-1,0 1,-1 1,1 12,9 30,0-14,3 6,-2 1,-3 0,-3 1,3 42,-11-78,0 0,1 0,1 0,1-1,1 1,0-1,1-1,2 1,2 4,-6-13,-1 1,-1 0,0 1,0-1,-1 0,-1 1,0 1,-1-5,1-1,-1 1,1 0,1-1,0 1,0-1,0 1,1-1,0 0,0 0,1 0,0-1,0 1,1-1,-1 0,1 0,2 1,7 7,0 1,-1 0,-1 1,-1 1,0 0,-1 0,0 1,-2 0,0 1,-1 0,3 14,14 20,-19-44,0 0,-1 0,0 0,-1 0,0 1,2 8,-3-8,0-1,1 0,0 0,0 0,1-1,1 1,-1-1,5 7,-8-14,0 1,0 0,0 0,1-1,-1 1,0 0,1-1,-1 0,1 1,-1-1,1 0,0 1,-1-1,1 0,0 0,0-1,0 1,0 0,0-1,0 1,0-1,0 1,0-1,0 0,0 0,0 0,0 0,0 0,0-1,0 1,0 0,0-1,0 0,0 1,0-1,0 0,0 0,-1 0,1 0,0 0,0-1,0 0,18-18,-1-1,-1-1,-1-1,-1-1,-1 0,-1-1,1-5,48-76,26-19,-16 10,-31 52,-4-1,14-34,-30 52,-5 11,-1-2,-2 0,2-12,9-25,-17 55,-1-1,-1 0,-1 0,0 0,0-19,-4-18,-2 46,1 0,0-1,0 1,1 0,1 0,0-1,0 1,1 1,1-1,0 0,0 1,1-1,6-9,-9 17,-1-1,0 1,1 0,0 0,0 0,0 0,0 0,0 0,0 0,1 1,0-1,-1 1,1-1,0 1,0 0,0 0,0 1,0-1,1 1,-1-1,0 1,1 0,-1 0,1 1,0-1,-1 1,1 0,0 0,64-3,0 3,38 6,-100-6,-1 1,0 0,1 0,-1 1,0-1,0 1,0 0,0 0,-1 1,1 0,-1 0,1 0,-1 0,0 0,0 1,0 0,-1 0,1 0,-1 0,0 1,0-1,0 1,-1-1,0 1,0 0,0 0,0 0,-1 1,0 0,4 19,-1 0,-2 0,0 1,-2-1,-2 16,2-16,-3 503,2-512,-1 0,-1 0,0 0,-1-1,-1 1,-1 2,0 0,0 0,2 0,0 1,0 7,3 48,1-54,0 0,-1-1,-1 1,-1 0,-4 16,-41 134,1 30,33-122,3-1,4 2,2 67,7 364,-2-489</inkml:trace>
  <inkml:trace contextRef="#ctx0" brushRef="#br0" timeOffset="12174.663">5887 434,'-8'10,"0"1,2 0,-1 1,1 0,1 0,0 0,1 0,0 1,0 4,-5 30,3 0,1 1,2-1,3 1,4 38,-1 15,-2 1328,-2-1403,-2 1,-1-1,-1 3,0-2,1 0,0 25,5 188,-1-219</inkml:trace>
  <inkml:trace contextRef="#ctx0" brushRef="#br0" timeOffset="15079.353">7835 650,'-419'19,"300"-14,52-3,-51 8,98-7,1 1,-1 0,1 2,0 0,0 1,1 1,-1 1,2 0,3 1,0 0,1 0,0 1,1 1,1 0,0 0,0 2,1-1,1 1,0 0,1 1,-1 4,-14 35,2 0,-12 51,18-54,0-3,2 0,2 1,-3 39,10-57,-3 0,-5 15,7-29,0 1,1-1,0 1,2 0,0 0,1 0,1 0,0 0,3 17,-2-32,0-1,0 1,0 0,0 0,1-1,-1 1,1 0,0-1,0 0,0 1,0-1,0 0,0 0,0 0,1 0,-1 0,1-1,-1 1,1-1,0 0,0 0,-1 0,1 0,0 0,0 0,0-1,1 1,12 1,1-1,-1-1,1 0,12-2,4 0,45 1,576 0,-620 4,0 2,-1 1,0 2,0 1,25 11,53 14,-47-20,-44-11,1 2,-1 0,7 4,-19-6,0 1,0 0,0 0,-1 1,1 0,-1 0,0 1,-1 0,6 6,-4-2,-1 0,0 1,-1 0,0 0,0 0,-1 1,0 0,-1 0,-1 0,0 1,-1-1,0 5,4 33,-2 0,-3 25,-1-41,1 27,1 44,-8 38,4-128,0-1,-1 0,-1 0,-1 0,0 0,0 0,-2-1,1 0,-2 0,0-1,0 0,-1 0,0-1,-1 0,-9 7,-5 3,-2 0,0-2,-1-1,-1-1,0-1,-20 7,-64 19,69-27,21-8,0-2,-1 0,0-1,0-1,-18-1,-121-4,59-1,7 4,24 1,-47-6,106 2,0-1,0-1,0 0,0 0,1-1,-1-1,1 0,1-1,-1 0,1-1,1 0,-1-1,1 0,-1-3,-19-19,3 0,0-2,-19-33,23 30,1-1,2-1,-4-16,14 14,7 22</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havain.fi/morph-in-powerpoint-the-ultimate-game-changer-for-your-presentation-part-2/"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support.office.com/en-us/article/use-the-morph-transition-in-powerpoint-8dd1c7b2-b935-44f5-a74c-741d8d9244ea"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This is the story of a Dutch utilities company that is building an IoT Platform to collect real time metrics on energy consumption from hundreds of thousands of households in order to operate the heat grid with greater efficiency, predict demand and ultimately actively operate actuators in the field. This session explains the challenges in this process - from the embedded firmware, LTE-M communication, security and the automated provisioning to the cloud based platform for processing millions of data points, monitoring vast numbers of devices and publishing analytics to enterprise applications. Several architecture concepts are applied - decoupling and encapsulation, serverless and message driven. The platform is built on largely managed cloud services on Azure Cloud. An overview of the cloud solution is presented. We believe this platform will make a contribution against climate change.</a:t>
            </a:r>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292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https://www.havain.fi/morph-in-powerpoint-the-ultimate-game-changer-for-your-presentation-part-2/</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48756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Demonstrating</a:t>
            </a:r>
            <a:r>
              <a:rPr lang="nl-NL" dirty="0"/>
              <a:t> </a:t>
            </a:r>
            <a:r>
              <a:rPr lang="nl-NL" dirty="0" err="1"/>
              <a:t>Morph</a:t>
            </a:r>
            <a:r>
              <a:rPr lang="nl-NL" dirty="0"/>
              <a:t> – </a:t>
            </a:r>
            <a:r>
              <a:rPr lang="nl-NL" dirty="0" err="1"/>
              <a:t>the</a:t>
            </a:r>
            <a:r>
              <a:rPr lang="nl-NL" dirty="0"/>
              <a:t> </a:t>
            </a:r>
            <a:r>
              <a:rPr lang="nl-NL" dirty="0" err="1"/>
              <a:t>transition</a:t>
            </a:r>
            <a:r>
              <a:rPr lang="nl-NL" dirty="0"/>
              <a:t> </a:t>
            </a:r>
            <a:r>
              <a:rPr lang="nl-NL" dirty="0" err="1"/>
              <a:t>to</a:t>
            </a:r>
            <a:r>
              <a:rPr lang="nl-NL" dirty="0"/>
              <a:t> </a:t>
            </a:r>
            <a:r>
              <a:rPr lang="nl-NL" dirty="0" err="1"/>
              <a:t>this</a:t>
            </a:r>
            <a:r>
              <a:rPr lang="nl-NL" dirty="0"/>
              <a:t> slide </a:t>
            </a:r>
            <a:r>
              <a:rPr lang="nl-NL" dirty="0" err="1"/>
              <a:t>will</a:t>
            </a:r>
            <a:r>
              <a:rPr lang="nl-NL" dirty="0"/>
              <a:t> </a:t>
            </a:r>
            <a:r>
              <a:rPr lang="nl-NL" dirty="0" err="1"/>
              <a:t>bend</a:t>
            </a:r>
            <a:r>
              <a:rPr lang="nl-NL" dirty="0"/>
              <a:t> </a:t>
            </a:r>
            <a:r>
              <a:rPr lang="nl-NL" dirty="0" err="1"/>
              <a:t>the</a:t>
            </a:r>
            <a:r>
              <a:rPr lang="nl-NL" dirty="0"/>
              <a:t>  straight line </a:t>
            </a:r>
            <a:r>
              <a:rPr lang="nl-NL" dirty="0" err="1"/>
              <a:t>to</a:t>
            </a:r>
            <a:r>
              <a:rPr lang="nl-NL" dirty="0"/>
              <a:t> </a:t>
            </a:r>
            <a:r>
              <a:rPr lang="nl-NL" dirty="0" err="1"/>
              <a:t>the</a:t>
            </a:r>
            <a:r>
              <a:rPr lang="nl-NL" dirty="0"/>
              <a:t> </a:t>
            </a:r>
            <a:r>
              <a:rPr lang="nl-NL" dirty="0" err="1"/>
              <a:t>curved</a:t>
            </a:r>
            <a:r>
              <a:rPr lang="nl-NL" dirty="0"/>
              <a:t> </a:t>
            </a:r>
            <a:r>
              <a:rPr lang="nl-NL" dirty="0" err="1"/>
              <a:t>one</a:t>
            </a:r>
            <a:endParaRPr lang="nl-NL" dirty="0"/>
          </a:p>
          <a:p>
            <a:r>
              <a:rPr lang="nl-NL" dirty="0" err="1"/>
              <a:t>Note</a:t>
            </a:r>
            <a:r>
              <a:rPr lang="nl-NL" dirty="0"/>
              <a:t>: open </a:t>
            </a:r>
            <a:r>
              <a:rPr lang="nl-NL" dirty="0" err="1"/>
              <a:t>Selection</a:t>
            </a:r>
            <a:r>
              <a:rPr lang="nl-NL" dirty="0"/>
              <a:t> Pane. Line </a:t>
            </a:r>
            <a:r>
              <a:rPr lang="nl-NL" dirty="0" err="1"/>
              <a:t>and</a:t>
            </a:r>
            <a:r>
              <a:rPr lang="nl-NL" dirty="0"/>
              <a:t> </a:t>
            </a:r>
            <a:r>
              <a:rPr lang="nl-NL" dirty="0" err="1"/>
              <a:t>Arc</a:t>
            </a:r>
            <a:r>
              <a:rPr lang="nl-NL" dirty="0"/>
              <a:t> </a:t>
            </a:r>
            <a:r>
              <a:rPr lang="nl-NL" dirty="0" err="1"/>
              <a:t>habe</a:t>
            </a:r>
            <a:r>
              <a:rPr lang="nl-NL" dirty="0"/>
              <a:t> </a:t>
            </a:r>
            <a:r>
              <a:rPr lang="nl-NL" dirty="0" err="1"/>
              <a:t>the</a:t>
            </a:r>
            <a:r>
              <a:rPr lang="nl-NL" dirty="0"/>
              <a:t> </a:t>
            </a:r>
            <a:r>
              <a:rPr lang="nl-NL" dirty="0" err="1"/>
              <a:t>same</a:t>
            </a:r>
            <a:r>
              <a:rPr lang="nl-NL" dirty="0"/>
              <a:t> name !!line</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680681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https://support.office.com/en-us/article/use-the-morph-transition-in-powerpoint-8dd1c7b2-b935-44f5-a74c-741d8d9244ea</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3896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8216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91649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Introducing Great Powerpoint Features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Introducing Great Powerpoint Features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Introducing Great Powerpoint Features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Introducing Great Powerpoint Features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Introducing Great Powerpoint Features</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ext uri="{BB962C8B-B14F-4D97-AF65-F5344CB8AC3E}">
        <p14:creationId xmlns:p14="http://schemas.microsoft.com/office/powerpoint/2010/main" val="174044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Introducing Great Powerpoint Features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Introducing Great Powerpoint Features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Introducing Great Powerpoint Features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Introducing Great Powerpoint Features</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Introducing Great Powerpoint Features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Introducing Great Powerpoint Features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Introducing Great Powerpoint Features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4"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2.xml"/><Relationship Id="rId7" Type="http://schemas.openxmlformats.org/officeDocument/2006/relationships/image" Target="../media/image7.jpe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https://express.converia.de/custom/media/DEBRL_2020/Digital-Xchange-Xing-Event-984x311.jpg" TargetMode="External"/><Relationship Id="rId5" Type="http://schemas.openxmlformats.org/officeDocument/2006/relationships/image" Target="../media/image6.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hyperlink" Target="../../../Users/lucas_j/Downloads/Early-Solar-System-Explorations-Morph.pptx" TargetMode="External"/><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7.png"/></Relationships>
</file>

<file path=ppt/slides/_rels/slide27.xml.rels><?xml version="1.0" encoding="UTF-8" standalone="yes"?>
<Relationships xmlns="http://schemas.openxmlformats.org/package/2006/relationships"><Relationship Id="rId3" Type="http://schemas.openxmlformats.org/officeDocument/2006/relationships/customXml" Target="../ink/ink2.xml"/><Relationship Id="rId2" Type="http://schemas.openxmlformats.org/officeDocument/2006/relationships/image" Target="../media/image36.png"/><Relationship Id="rId1" Type="http://schemas.openxmlformats.org/officeDocument/2006/relationships/slideLayout" Target="../slideLayouts/slideLayout5.xml"/><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customXml" Target="../ink/ink3.xml"/><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customXml" Target="../ink/ink5.xml"/><Relationship Id="rId5" Type="http://schemas.openxmlformats.org/officeDocument/2006/relationships/customXml" Target="../ink/ink4.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6.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33.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slide" Target="slide30.xml"/><Relationship Id="rId18" Type="http://schemas.openxmlformats.org/officeDocument/2006/relationships/slide" Target="slide45.xml"/><Relationship Id="rId3" Type="http://schemas.openxmlformats.org/officeDocument/2006/relationships/image" Target="../media/image42.png"/><Relationship Id="rId7" Type="http://schemas.openxmlformats.org/officeDocument/2006/relationships/image" Target="../media/image46.png"/><Relationship Id="rId12" Type="http://schemas.openxmlformats.org/officeDocument/2006/relationships/slide" Target="slide7.xml"/><Relationship Id="rId17" Type="http://schemas.openxmlformats.org/officeDocument/2006/relationships/slide" Target="slide43.xml"/><Relationship Id="rId2" Type="http://schemas.openxmlformats.org/officeDocument/2006/relationships/image" Target="../media/image41.png"/><Relationship Id="rId16" Type="http://schemas.openxmlformats.org/officeDocument/2006/relationships/slide" Target="slide38.xml"/><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slide" Target="slide4.xml"/><Relationship Id="rId5" Type="http://schemas.openxmlformats.org/officeDocument/2006/relationships/image" Target="../media/image44.png"/><Relationship Id="rId15" Type="http://schemas.openxmlformats.org/officeDocument/2006/relationships/slide" Target="slide36.xml"/><Relationship Id="rId10" Type="http://schemas.openxmlformats.org/officeDocument/2006/relationships/image" Target="../media/image49.png"/><Relationship Id="rId19" Type="http://schemas.openxmlformats.org/officeDocument/2006/relationships/slide" Target="slide51.xml"/><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slide" Target="slide32.xml"/></Relationships>
</file>

<file path=ppt/slides/_rels/slide34.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 Target="slide3.xml"/><Relationship Id="rId7" Type="http://schemas.openxmlformats.org/officeDocument/2006/relationships/slide" Target="slide33.xml"/><Relationship Id="rId2" Type="http://schemas.openxmlformats.org/officeDocument/2006/relationships/image" Target="../media/image50.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slide" Target="slide10.xml"/><Relationship Id="rId4" Type="http://schemas.openxmlformats.org/officeDocument/2006/relationships/image" Target="../media/image51.png"/><Relationship Id="rId9" Type="http://schemas.openxmlformats.org/officeDocument/2006/relationships/slide" Target="slide50.xml"/></Relationships>
</file>

<file path=ppt/slides/_rels/slide3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36.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39.xml.rels><?xml version="1.0" encoding="UTF-8" standalone="yes"?>
<Relationships xmlns="http://schemas.openxmlformats.org/package/2006/relationships"><Relationship Id="rId3" Type="http://schemas.openxmlformats.org/officeDocument/2006/relationships/image" Target="../media/image55.sv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57.png"/><Relationship Id="rId5" Type="http://schemas.openxmlformats.org/officeDocument/2006/relationships/image" Target="../media/image56.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63.svg"/><Relationship Id="rId3" Type="http://schemas.openxmlformats.org/officeDocument/2006/relationships/image" Target="../media/image58.JPG"/><Relationship Id="rId7" Type="http://schemas.openxmlformats.org/officeDocument/2006/relationships/image" Target="../media/image59.png"/><Relationship Id="rId12" Type="http://schemas.openxmlformats.org/officeDocument/2006/relationships/image" Target="../media/image62.png"/><Relationship Id="rId17" Type="http://schemas.openxmlformats.org/officeDocument/2006/relationships/image" Target="../media/image66.png"/><Relationship Id="rId2" Type="http://schemas.openxmlformats.org/officeDocument/2006/relationships/notesSlide" Target="../notesSlides/notesSlide6.xml"/><Relationship Id="rId16" Type="http://schemas.openxmlformats.org/officeDocument/2006/relationships/hyperlink" Target="https://creativecommons.org/licenses/by-sa/3.0/" TargetMode="External"/><Relationship Id="rId1" Type="http://schemas.openxmlformats.org/officeDocument/2006/relationships/slideLayout" Target="../slideLayouts/slideLayout5.xml"/><Relationship Id="rId6" Type="http://schemas.openxmlformats.org/officeDocument/2006/relationships/image" Target="../media/image56.png"/><Relationship Id="rId11" Type="http://schemas.openxmlformats.org/officeDocument/2006/relationships/image" Target="../media/image61.png"/><Relationship Id="rId5" Type="http://schemas.microsoft.com/office/2017/06/relationships/model3d" Target="../media/model3d1.glb"/><Relationship Id="rId15" Type="http://schemas.openxmlformats.org/officeDocument/2006/relationships/image" Target="../media/image65.svg"/><Relationship Id="rId10" Type="http://schemas.openxmlformats.org/officeDocument/2006/relationships/customXml" Target="../ink/ink6.xml"/><Relationship Id="rId4" Type="http://schemas.openxmlformats.org/officeDocument/2006/relationships/hyperlink" Target="https://en.wikipedia.org/wiki/Qom_rug" TargetMode="External"/><Relationship Id="rId9" Type="http://schemas.openxmlformats.org/officeDocument/2006/relationships/image" Target="../media/image60.jpeg"/><Relationship Id="rId14" Type="http://schemas.openxmlformats.org/officeDocument/2006/relationships/image" Target="../media/image64.png"/></Relationships>
</file>

<file path=ppt/slides/_rels/slide41.xml.rels><?xml version="1.0" encoding="UTF-8" standalone="yes"?>
<Relationships xmlns="http://schemas.openxmlformats.org/package/2006/relationships"><Relationship Id="rId8" Type="http://schemas.openxmlformats.org/officeDocument/2006/relationships/customXml" Target="../ink/ink7.xml"/><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58.JPG"/><Relationship Id="rId21" Type="http://schemas.openxmlformats.org/officeDocument/2006/relationships/image" Target="../media/image73.svg"/><Relationship Id="rId7" Type="http://schemas.openxmlformats.org/officeDocument/2006/relationships/image" Target="../media/image60.jpe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notesSlide" Target="../notesSlides/notesSlide7.xml"/><Relationship Id="rId16" Type="http://schemas.openxmlformats.org/officeDocument/2006/relationships/image" Target="../media/image68.png"/><Relationship Id="rId20" Type="http://schemas.openxmlformats.org/officeDocument/2006/relationships/image" Target="../media/image72.png"/><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63.svg"/><Relationship Id="rId5" Type="http://schemas.microsoft.com/office/2017/06/relationships/model3d" Target="../media/model3d1.glb"/><Relationship Id="rId15" Type="http://schemas.openxmlformats.org/officeDocument/2006/relationships/image" Target="../media/image66.pn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hyperlink" Target="https://en.wikipedia.org/wiki/Qom_rug" TargetMode="External"/><Relationship Id="rId9" Type="http://schemas.openxmlformats.org/officeDocument/2006/relationships/image" Target="../media/image61.png"/><Relationship Id="rId14" Type="http://schemas.openxmlformats.org/officeDocument/2006/relationships/hyperlink" Target="https://creativecommons.org/licenses/by-sa/3.0/" TargetMode="External"/></Relationships>
</file>

<file path=ppt/slides/_rels/slide4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43.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44.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45.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16.svg"/><Relationship Id="rId3" Type="http://schemas.openxmlformats.org/officeDocument/2006/relationships/image" Target="../media/image26.svg"/><Relationship Id="rId7" Type="http://schemas.openxmlformats.org/officeDocument/2006/relationships/image" Target="../media/image22.svg"/><Relationship Id="rId12" Type="http://schemas.openxmlformats.org/officeDocument/2006/relationships/image" Target="../media/image15.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21.png"/><Relationship Id="rId11" Type="http://schemas.openxmlformats.org/officeDocument/2006/relationships/image" Target="../media/image14.svg"/><Relationship Id="rId5" Type="http://schemas.openxmlformats.org/officeDocument/2006/relationships/image" Target="../media/image28.svg"/><Relationship Id="rId15" Type="http://schemas.openxmlformats.org/officeDocument/2006/relationships/image" Target="../media/image18.svg"/><Relationship Id="rId10" Type="http://schemas.openxmlformats.org/officeDocument/2006/relationships/image" Target="../media/image13.png"/><Relationship Id="rId4" Type="http://schemas.openxmlformats.org/officeDocument/2006/relationships/image" Target="../media/image27.png"/><Relationship Id="rId9" Type="http://schemas.openxmlformats.org/officeDocument/2006/relationships/image" Target="../media/image24.svg"/><Relationship Id="rId1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0.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6.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5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6.png"/><Relationship Id="rId1" Type="http://schemas.openxmlformats.org/officeDocument/2006/relationships/slideLayout" Target="../slideLayouts/slideLayout9.xml"/><Relationship Id="rId4" Type="http://schemas.openxmlformats.org/officeDocument/2006/relationships/image" Target="../media/image77.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26.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25.png"/><Relationship Id="rId1" Type="http://schemas.openxmlformats.org/officeDocument/2006/relationships/slideLayout" Target="../slideLayouts/slideLayout5.xml"/><Relationship Id="rId6" Type="http://schemas.openxmlformats.org/officeDocument/2006/relationships/image" Target="../media/image15.png"/><Relationship Id="rId11" Type="http://schemas.openxmlformats.org/officeDocument/2006/relationships/image" Target="../media/image28.svg"/><Relationship Id="rId5" Type="http://schemas.openxmlformats.org/officeDocument/2006/relationships/image" Target="../media/image14.svg"/><Relationship Id="rId15" Type="http://schemas.openxmlformats.org/officeDocument/2006/relationships/image" Target="../media/image24.svg"/><Relationship Id="rId10" Type="http://schemas.openxmlformats.org/officeDocument/2006/relationships/image" Target="../media/image27.png"/><Relationship Id="rId4" Type="http://schemas.openxmlformats.org/officeDocument/2006/relationships/image" Target="../media/image13.png"/><Relationship Id="rId9" Type="http://schemas.openxmlformats.org/officeDocument/2006/relationships/image" Target="../media/image18.svg"/><Relationship Id="rId14" Type="http://schemas.openxmlformats.org/officeDocument/2006/relationships/image" Target="../media/image23.png"/></Relationships>
</file>

<file path=ppt/slides/_rels/slide7.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image" Target="../media/image25.png"/><Relationship Id="rId7" Type="http://schemas.openxmlformats.org/officeDocument/2006/relationships/image" Target="../media/image15.png"/><Relationship Id="rId12" Type="http://schemas.openxmlformats.org/officeDocument/2006/relationships/image" Target="../media/image28.svg"/><Relationship Id="rId2" Type="http://schemas.openxmlformats.org/officeDocument/2006/relationships/notesSlide" Target="../notesSlides/notesSlide3.xml"/><Relationship Id="rId16" Type="http://schemas.openxmlformats.org/officeDocument/2006/relationships/image" Target="../media/image24.svg"/><Relationship Id="rId1" Type="http://schemas.openxmlformats.org/officeDocument/2006/relationships/slideLayout" Target="../slideLayouts/slideLayout5.xml"/><Relationship Id="rId6" Type="http://schemas.openxmlformats.org/officeDocument/2006/relationships/image" Target="../media/image14.svg"/><Relationship Id="rId11" Type="http://schemas.openxmlformats.org/officeDocument/2006/relationships/image" Target="../media/image27.png"/><Relationship Id="rId5" Type="http://schemas.openxmlformats.org/officeDocument/2006/relationships/image" Target="../media/image13.png"/><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image" Target="../media/image26.svg"/><Relationship Id="rId9" Type="http://schemas.openxmlformats.org/officeDocument/2006/relationships/image" Target="../media/image17.png"/><Relationship Id="rId14" Type="http://schemas.openxmlformats.org/officeDocument/2006/relationships/image" Target="../media/image22.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GB" dirty="0"/>
              <a:t>Introducing</a:t>
            </a:r>
            <a:br>
              <a:rPr lang="en-GB" dirty="0"/>
            </a:br>
            <a:r>
              <a:rPr lang="en-GB" dirty="0"/>
              <a:t>Power Features</a:t>
            </a:r>
            <a:br>
              <a:rPr lang="en-GB" dirty="0"/>
            </a:br>
            <a:r>
              <a:rPr lang="en-GB" dirty="0"/>
              <a:t>in</a:t>
            </a:r>
            <a:br>
              <a:rPr lang="en-GB" dirty="0"/>
            </a:br>
            <a:r>
              <a:rPr lang="en-GB" dirty="0"/>
              <a:t>PowerPoint</a:t>
            </a:r>
            <a:endParaRPr lang="nl-NL" sz="24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Introducing Great Powerpoint Features</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err="1">
                <a:ln>
                  <a:noFill/>
                </a:ln>
                <a:solidFill>
                  <a:srgbClr val="000000"/>
                </a:solidFill>
                <a:effectLst/>
                <a:uLnTx/>
                <a:uFillTx/>
                <a:latin typeface="Arial" panose="020B0604020202020204"/>
                <a:ea typeface="+mn-ea"/>
                <a:cs typeface="+mn-cs"/>
              </a:rPr>
              <a:t>June</a:t>
            </a: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406356" y="4296274"/>
            <a:ext cx="610923" cy="55145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1901B727-118E-4916-AAA8-8FC8AE193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914" y="1051088"/>
            <a:ext cx="4233497" cy="2822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28" name="Picture 4">
            <a:extLst>
              <a:ext uri="{FF2B5EF4-FFF2-40B4-BE49-F238E27FC236}">
                <a16:creationId xmlns:a16="http://schemas.microsoft.com/office/drawing/2014/main" id="{88B5B9B4-E718-44EC-A635-0271DB54D9C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80424" y="2928367"/>
            <a:ext cx="3422250" cy="22815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a:extLst>
              <a:ext uri="{FF2B5EF4-FFF2-40B4-BE49-F238E27FC236}">
                <a16:creationId xmlns:a16="http://schemas.microsoft.com/office/drawing/2014/main" id="{2F125CFF-95C9-4DCF-9B63-0DE1A4674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926" y="2833087"/>
            <a:ext cx="1343583" cy="895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6414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43200000">
                                      <p:cBhvr>
                                        <p:cTn id="6" dur="2000" fill="hold"/>
                                        <p:tgtEl>
                                          <p:spTgt spid="12"/>
                                        </p:tgtEl>
                                        <p:attrNameLst>
                                          <p:attrName>r</p:attrName>
                                        </p:attrNameLst>
                                      </p:cBhvr>
                                    </p:animRot>
                                  </p:childTnLst>
                                </p:cTn>
                              </p:par>
                              <p:par>
                                <p:cTn id="7" presetID="43" presetClass="path" presetSubtype="0" accel="50000" decel="50000" fill="hold" nodeType="withEffect">
                                  <p:stCondLst>
                                    <p:cond delay="0"/>
                                  </p:stCondLst>
                                  <p:childTnLst>
                                    <p:animMotion origin="layout" path="M -3.88889E-6 0.12377 L 0.20625 0.12377 C 0.29896 0.12377 0.41302 -0.00154 0.41302 -0.10277 L 0.41302 -0.32808 " pathEditMode="relative" rAng="0" ptsTypes="AAAA">
                                      <p:cBhvr>
                                        <p:cTn id="8" dur="2000" fill="hold"/>
                                        <p:tgtEl>
                                          <p:spTgt spid="12"/>
                                        </p:tgtEl>
                                        <p:attrNameLst>
                                          <p:attrName>ppt_x</p:attrName>
                                          <p:attrName>ppt_y</p:attrName>
                                        </p:attrNameLst>
                                      </p:cBhvr>
                                      <p:rCtr x="20642" y="-22593"/>
                                    </p:animMotion>
                                  </p:childTnLst>
                                </p:cTn>
                              </p:par>
                            </p:childTnLst>
                          </p:cTn>
                        </p:par>
                        <p:par>
                          <p:cTn id="9" fill="hold">
                            <p:stCondLst>
                              <p:cond delay="2000"/>
                            </p:stCondLst>
                            <p:childTnLst>
                              <p:par>
                                <p:cTn id="10" presetID="49" presetClass="exit" presetSubtype="0" accel="100000" fill="hold" nodeType="afterEffect">
                                  <p:stCondLst>
                                    <p:cond delay="0"/>
                                  </p:stCondLst>
                                  <p:childTnLst>
                                    <p:anim calcmode="lin" valueType="num">
                                      <p:cBhvr>
                                        <p:cTn id="11" dur="1250"/>
                                        <p:tgtEl>
                                          <p:spTgt spid="12"/>
                                        </p:tgtEl>
                                        <p:attrNameLst>
                                          <p:attrName>ppt_w</p:attrName>
                                        </p:attrNameLst>
                                      </p:cBhvr>
                                      <p:tavLst>
                                        <p:tav tm="0">
                                          <p:val>
                                            <p:strVal val="ppt_w"/>
                                          </p:val>
                                        </p:tav>
                                        <p:tav tm="100000">
                                          <p:val>
                                            <p:fltVal val="0"/>
                                          </p:val>
                                        </p:tav>
                                      </p:tavLst>
                                    </p:anim>
                                    <p:anim calcmode="lin" valueType="num">
                                      <p:cBhvr>
                                        <p:cTn id="12" dur="1250"/>
                                        <p:tgtEl>
                                          <p:spTgt spid="12"/>
                                        </p:tgtEl>
                                        <p:attrNameLst>
                                          <p:attrName>ppt_h</p:attrName>
                                        </p:attrNameLst>
                                      </p:cBhvr>
                                      <p:tavLst>
                                        <p:tav tm="0">
                                          <p:val>
                                            <p:strVal val="ppt_h"/>
                                          </p:val>
                                        </p:tav>
                                        <p:tav tm="100000">
                                          <p:val>
                                            <p:fltVal val="0"/>
                                          </p:val>
                                        </p:tav>
                                      </p:tavLst>
                                    </p:anim>
                                    <p:anim calcmode="lin" valueType="num">
                                      <p:cBhvr>
                                        <p:cTn id="13" dur="1250"/>
                                        <p:tgtEl>
                                          <p:spTgt spid="12"/>
                                        </p:tgtEl>
                                        <p:attrNameLst>
                                          <p:attrName>style.rotation</p:attrName>
                                        </p:attrNameLst>
                                      </p:cBhvr>
                                      <p:tavLst>
                                        <p:tav tm="0">
                                          <p:val>
                                            <p:fltVal val="0"/>
                                          </p:val>
                                        </p:tav>
                                        <p:tav tm="100000">
                                          <p:val>
                                            <p:fltVal val="360"/>
                                          </p:val>
                                        </p:tav>
                                      </p:tavLst>
                                    </p:anim>
                                    <p:animEffect transition="out" filter="fade">
                                      <p:cBhvr>
                                        <p:cTn id="14" dur="1250"/>
                                        <p:tgtEl>
                                          <p:spTgt spid="12"/>
                                        </p:tgtEl>
                                      </p:cBhvr>
                                    </p:animEffect>
                                    <p:set>
                                      <p:cBhvr>
                                        <p:cTn id="15" dur="1" fill="hold">
                                          <p:stCondLst>
                                            <p:cond delay="1249"/>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AA4C-256F-47BA-8477-612728A03E8A}"/>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B155BC2D-6974-4DB9-A0C0-209DB0943D0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AECCF6F-4A45-4E16-ADC6-2CB44A681D13}"/>
              </a:ext>
            </a:extLst>
          </p:cNvPr>
          <p:cNvSpPr>
            <a:spLocks noGrp="1"/>
          </p:cNvSpPr>
          <p:nvPr>
            <p:ph type="ftr" sz="quarter" idx="11"/>
          </p:nvPr>
        </p:nvSpPr>
        <p:spPr/>
        <p:txBody>
          <a:bodyPr/>
          <a:lstStyle/>
          <a:p>
            <a:r>
              <a:rPr lang="en-US"/>
              <a:t>Introducing Great Powerpoint Features</a:t>
            </a:r>
            <a:endParaRPr lang="nl-NL"/>
          </a:p>
        </p:txBody>
      </p:sp>
      <p:sp>
        <p:nvSpPr>
          <p:cNvPr id="5" name="!!object">
            <a:extLst>
              <a:ext uri="{FF2B5EF4-FFF2-40B4-BE49-F238E27FC236}">
                <a16:creationId xmlns:a16="http://schemas.microsoft.com/office/drawing/2014/main" id="{ABC27FCA-AFCF-48B5-92DA-3B5D1C0007F9}"/>
              </a:ext>
            </a:extLst>
          </p:cNvPr>
          <p:cNvSpPr/>
          <p:nvPr/>
        </p:nvSpPr>
        <p:spPr>
          <a:xfrm rot="3011883">
            <a:off x="2492478" y="1190081"/>
            <a:ext cx="3207774" cy="2816942"/>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a:p>
        </p:txBody>
      </p:sp>
      <p:sp>
        <p:nvSpPr>
          <p:cNvPr id="6" name="Arrow: Right 5">
            <a:extLst>
              <a:ext uri="{FF2B5EF4-FFF2-40B4-BE49-F238E27FC236}">
                <a16:creationId xmlns:a16="http://schemas.microsoft.com/office/drawing/2014/main" id="{434D696D-6870-4B7A-B964-7FE9D146FF3A}"/>
              </a:ext>
            </a:extLst>
          </p:cNvPr>
          <p:cNvSpPr/>
          <p:nvPr/>
        </p:nvSpPr>
        <p:spPr>
          <a:xfrm>
            <a:off x="88490" y="2263877"/>
            <a:ext cx="2182762" cy="1452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8766380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DAA4C-256F-47BA-8477-612728A03E8A}"/>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B155BC2D-6974-4DB9-A0C0-209DB0943D0B}"/>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AECCF6F-4A45-4E16-ADC6-2CB44A681D13}"/>
              </a:ext>
            </a:extLst>
          </p:cNvPr>
          <p:cNvSpPr>
            <a:spLocks noGrp="1"/>
          </p:cNvSpPr>
          <p:nvPr>
            <p:ph type="ftr" sz="quarter" idx="11"/>
          </p:nvPr>
        </p:nvSpPr>
        <p:spPr/>
        <p:txBody>
          <a:bodyPr/>
          <a:lstStyle/>
          <a:p>
            <a:r>
              <a:rPr lang="en-US"/>
              <a:t>Introducing Great Powerpoint Features</a:t>
            </a:r>
            <a:endParaRPr lang="nl-NL"/>
          </a:p>
        </p:txBody>
      </p:sp>
      <p:sp>
        <p:nvSpPr>
          <p:cNvPr id="5" name="!!object">
            <a:extLst>
              <a:ext uri="{FF2B5EF4-FFF2-40B4-BE49-F238E27FC236}">
                <a16:creationId xmlns:a16="http://schemas.microsoft.com/office/drawing/2014/main" id="{ABC27FCA-AFCF-48B5-92DA-3B5D1C0007F9}"/>
              </a:ext>
            </a:extLst>
          </p:cNvPr>
          <p:cNvSpPr/>
          <p:nvPr/>
        </p:nvSpPr>
        <p:spPr>
          <a:xfrm rot="3011883">
            <a:off x="2862522" y="1363415"/>
            <a:ext cx="2756537" cy="2816942"/>
          </a:xfrm>
          <a:prstGeom prst="ellipse">
            <a:avLst/>
          </a:prstGeom>
          <a:solidFill>
            <a:srgbClr val="FF0000"/>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en-NL" dirty="0"/>
          </a:p>
        </p:txBody>
      </p:sp>
      <p:sp>
        <p:nvSpPr>
          <p:cNvPr id="6" name="Arrow: Right 5">
            <a:extLst>
              <a:ext uri="{FF2B5EF4-FFF2-40B4-BE49-F238E27FC236}">
                <a16:creationId xmlns:a16="http://schemas.microsoft.com/office/drawing/2014/main" id="{B7F17792-5266-4714-8E59-4CD5530A0C3C}"/>
              </a:ext>
            </a:extLst>
          </p:cNvPr>
          <p:cNvSpPr/>
          <p:nvPr/>
        </p:nvSpPr>
        <p:spPr>
          <a:xfrm rot="10800000">
            <a:off x="6091083" y="2879381"/>
            <a:ext cx="2182762" cy="14527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487294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FFF1-F9B2-45C7-B6A7-ACE219B1E511}"/>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91F3EF-69F5-4C68-B8F1-6963538EFA5A}"/>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DA99B8AB-946E-4AC1-9A9C-4AD928018B14}"/>
              </a:ext>
            </a:extLst>
          </p:cNvPr>
          <p:cNvSpPr>
            <a:spLocks noGrp="1"/>
          </p:cNvSpPr>
          <p:nvPr>
            <p:ph type="ftr" sz="quarter" idx="11"/>
          </p:nvPr>
        </p:nvSpPr>
        <p:spPr/>
        <p:txBody>
          <a:bodyPr/>
          <a:lstStyle/>
          <a:p>
            <a:r>
              <a:rPr lang="en-US"/>
              <a:t>Introducing Great Powerpoint Features</a:t>
            </a:r>
            <a:endParaRPr lang="nl-NL"/>
          </a:p>
        </p:txBody>
      </p:sp>
      <p:sp>
        <p:nvSpPr>
          <p:cNvPr id="5" name="Cube 4">
            <a:extLst>
              <a:ext uri="{FF2B5EF4-FFF2-40B4-BE49-F238E27FC236}">
                <a16:creationId xmlns:a16="http://schemas.microsoft.com/office/drawing/2014/main" id="{A3ECFD37-AF2D-451E-94DA-95BCB67EA914}"/>
              </a:ext>
            </a:extLst>
          </p:cNvPr>
          <p:cNvSpPr/>
          <p:nvPr/>
        </p:nvSpPr>
        <p:spPr>
          <a:xfrm>
            <a:off x="2979174" y="1983658"/>
            <a:ext cx="1592826" cy="1954161"/>
          </a:xfrm>
          <a:prstGeom prst="cube">
            <a:avLst/>
          </a:prstGeom>
          <a:scene3d>
            <a:camera prst="perspectiveContrastingRightFacing"/>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141040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FFF1-F9B2-45C7-B6A7-ACE219B1E511}"/>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A491F3EF-69F5-4C68-B8F1-6963538EFA5A}"/>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DA99B8AB-946E-4AC1-9A9C-4AD928018B14}"/>
              </a:ext>
            </a:extLst>
          </p:cNvPr>
          <p:cNvSpPr>
            <a:spLocks noGrp="1"/>
          </p:cNvSpPr>
          <p:nvPr>
            <p:ph type="ftr" sz="quarter" idx="11"/>
          </p:nvPr>
        </p:nvSpPr>
        <p:spPr/>
        <p:txBody>
          <a:bodyPr/>
          <a:lstStyle/>
          <a:p>
            <a:r>
              <a:rPr lang="en-US"/>
              <a:t>Introducing Great Powerpoint Features</a:t>
            </a:r>
            <a:endParaRPr lang="nl-NL"/>
          </a:p>
        </p:txBody>
      </p:sp>
      <p:sp>
        <p:nvSpPr>
          <p:cNvPr id="5" name="Cube 4">
            <a:extLst>
              <a:ext uri="{FF2B5EF4-FFF2-40B4-BE49-F238E27FC236}">
                <a16:creationId xmlns:a16="http://schemas.microsoft.com/office/drawing/2014/main" id="{A3ECFD37-AF2D-451E-94DA-95BCB67EA914}"/>
              </a:ext>
            </a:extLst>
          </p:cNvPr>
          <p:cNvSpPr/>
          <p:nvPr/>
        </p:nvSpPr>
        <p:spPr>
          <a:xfrm>
            <a:off x="2979174" y="1983658"/>
            <a:ext cx="1592826" cy="1954161"/>
          </a:xfrm>
          <a:prstGeom prst="cube">
            <a:avLst/>
          </a:prstGeom>
          <a:scene3d>
            <a:camera prst="isometricBottomDown"/>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5952490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FFF1-F9B2-45C7-B6A7-ACE219B1E511}"/>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DA99B8AB-946E-4AC1-9A9C-4AD928018B14}"/>
              </a:ext>
            </a:extLst>
          </p:cNvPr>
          <p:cNvSpPr>
            <a:spLocks noGrp="1"/>
          </p:cNvSpPr>
          <p:nvPr>
            <p:ph type="ftr" sz="quarter" idx="11"/>
          </p:nvPr>
        </p:nvSpPr>
        <p:spPr/>
        <p:txBody>
          <a:bodyPr/>
          <a:lstStyle/>
          <a:p>
            <a:r>
              <a:rPr lang="en-US"/>
              <a:t>Introducing Great Powerpoint Features</a:t>
            </a:r>
            <a:endParaRPr lang="nl-NL"/>
          </a:p>
        </p:txBody>
      </p:sp>
      <p:sp>
        <p:nvSpPr>
          <p:cNvPr id="8" name="TextBox 7">
            <a:extLst>
              <a:ext uri="{FF2B5EF4-FFF2-40B4-BE49-F238E27FC236}">
                <a16:creationId xmlns:a16="http://schemas.microsoft.com/office/drawing/2014/main" id="{2809552F-BF7C-49E6-8FFA-D8F2A644AC59}"/>
              </a:ext>
            </a:extLst>
          </p:cNvPr>
          <p:cNvSpPr txBox="1"/>
          <p:nvPr/>
        </p:nvSpPr>
        <p:spPr>
          <a:xfrm>
            <a:off x="8450826" y="1069258"/>
            <a:ext cx="250068" cy="200055"/>
          </a:xfrm>
          <a:prstGeom prst="rect">
            <a:avLst/>
          </a:prstGeom>
          <a:noFill/>
        </p:spPr>
        <p:txBody>
          <a:bodyPr wrap="none" lIns="0" tIns="0" rIns="0" bIns="0" rtlCol="0">
            <a:spAutoFit/>
          </a:bodyPr>
          <a:lstStyle/>
          <a:p>
            <a:r>
              <a:rPr lang="nl-NL" sz="1300" dirty="0"/>
              <a:t>Put</a:t>
            </a:r>
            <a:endParaRPr lang="en-NL" sz="1300" dirty="0" err="1"/>
          </a:p>
        </p:txBody>
      </p:sp>
      <p:sp>
        <p:nvSpPr>
          <p:cNvPr id="9" name="TextBox 8">
            <a:extLst>
              <a:ext uri="{FF2B5EF4-FFF2-40B4-BE49-F238E27FC236}">
                <a16:creationId xmlns:a16="http://schemas.microsoft.com/office/drawing/2014/main" id="{F93BDFCB-F094-413F-B6F5-B38A2BE1FD78}"/>
              </a:ext>
            </a:extLst>
          </p:cNvPr>
          <p:cNvSpPr txBox="1"/>
          <p:nvPr/>
        </p:nvSpPr>
        <p:spPr>
          <a:xfrm>
            <a:off x="3193026" y="1637071"/>
            <a:ext cx="511358" cy="200055"/>
          </a:xfrm>
          <a:prstGeom prst="rect">
            <a:avLst/>
          </a:prstGeom>
          <a:noFill/>
        </p:spPr>
        <p:txBody>
          <a:bodyPr wrap="none" lIns="0" tIns="0" rIns="0" bIns="0" rtlCol="0">
            <a:spAutoFit/>
          </a:bodyPr>
          <a:lstStyle/>
          <a:p>
            <a:r>
              <a:rPr lang="nl-NL" sz="1300" dirty="0"/>
              <a:t>These </a:t>
            </a:r>
            <a:endParaRPr lang="en-NL" sz="1300" dirty="0" err="1"/>
          </a:p>
        </p:txBody>
      </p:sp>
      <p:sp>
        <p:nvSpPr>
          <p:cNvPr id="10" name="TextBox 9">
            <a:extLst>
              <a:ext uri="{FF2B5EF4-FFF2-40B4-BE49-F238E27FC236}">
                <a16:creationId xmlns:a16="http://schemas.microsoft.com/office/drawing/2014/main" id="{FA05DF36-DE12-48FE-878C-CA64913B8579}"/>
              </a:ext>
            </a:extLst>
          </p:cNvPr>
          <p:cNvSpPr txBox="1"/>
          <p:nvPr/>
        </p:nvSpPr>
        <p:spPr>
          <a:xfrm>
            <a:off x="365528" y="3782960"/>
            <a:ext cx="482504" cy="200055"/>
          </a:xfrm>
          <a:prstGeom prst="rect">
            <a:avLst/>
          </a:prstGeom>
          <a:noFill/>
        </p:spPr>
        <p:txBody>
          <a:bodyPr wrap="none" lIns="0" tIns="0" rIns="0" bIns="0" rtlCol="0">
            <a:spAutoFit/>
          </a:bodyPr>
          <a:lstStyle/>
          <a:p>
            <a:r>
              <a:rPr lang="nl-NL" sz="1300" dirty="0" err="1"/>
              <a:t>Words</a:t>
            </a:r>
            <a:endParaRPr lang="en-NL" sz="1300" dirty="0" err="1"/>
          </a:p>
        </p:txBody>
      </p:sp>
      <p:sp>
        <p:nvSpPr>
          <p:cNvPr id="11" name="TextBox 10">
            <a:extLst>
              <a:ext uri="{FF2B5EF4-FFF2-40B4-BE49-F238E27FC236}">
                <a16:creationId xmlns:a16="http://schemas.microsoft.com/office/drawing/2014/main" id="{04065022-B8D2-4E6C-AC1F-FC42C9AC2DB6}"/>
              </a:ext>
            </a:extLst>
          </p:cNvPr>
          <p:cNvSpPr txBox="1"/>
          <p:nvPr/>
        </p:nvSpPr>
        <p:spPr>
          <a:xfrm>
            <a:off x="5125065" y="2241755"/>
            <a:ext cx="185948" cy="200055"/>
          </a:xfrm>
          <a:prstGeom prst="rect">
            <a:avLst/>
          </a:prstGeom>
          <a:noFill/>
        </p:spPr>
        <p:txBody>
          <a:bodyPr wrap="none" lIns="0" tIns="0" rIns="0" bIns="0" rtlCol="0">
            <a:spAutoFit/>
          </a:bodyPr>
          <a:lstStyle/>
          <a:p>
            <a:r>
              <a:rPr lang="nl-NL" sz="1300" dirty="0"/>
              <a:t>In </a:t>
            </a:r>
            <a:endParaRPr lang="en-NL" sz="1300" dirty="0" err="1"/>
          </a:p>
        </p:txBody>
      </p:sp>
      <p:sp>
        <p:nvSpPr>
          <p:cNvPr id="12" name="TextBox 11">
            <a:extLst>
              <a:ext uri="{FF2B5EF4-FFF2-40B4-BE49-F238E27FC236}">
                <a16:creationId xmlns:a16="http://schemas.microsoft.com/office/drawing/2014/main" id="{6F35BF59-9246-4EA6-BD2B-87E33F09BC67}"/>
              </a:ext>
            </a:extLst>
          </p:cNvPr>
          <p:cNvSpPr txBox="1"/>
          <p:nvPr/>
        </p:nvSpPr>
        <p:spPr>
          <a:xfrm>
            <a:off x="6695768" y="1837126"/>
            <a:ext cx="335028" cy="200055"/>
          </a:xfrm>
          <a:prstGeom prst="rect">
            <a:avLst/>
          </a:prstGeom>
          <a:noFill/>
        </p:spPr>
        <p:txBody>
          <a:bodyPr wrap="none" lIns="0" tIns="0" rIns="0" bIns="0" rtlCol="0">
            <a:spAutoFit/>
          </a:bodyPr>
          <a:lstStyle/>
          <a:p>
            <a:r>
              <a:rPr lang="nl-NL" sz="1300" dirty="0"/>
              <a:t>The </a:t>
            </a:r>
            <a:endParaRPr lang="en-NL" sz="1300" dirty="0" err="1"/>
          </a:p>
        </p:txBody>
      </p:sp>
      <p:sp>
        <p:nvSpPr>
          <p:cNvPr id="13" name="TextBox 12">
            <a:extLst>
              <a:ext uri="{FF2B5EF4-FFF2-40B4-BE49-F238E27FC236}">
                <a16:creationId xmlns:a16="http://schemas.microsoft.com/office/drawing/2014/main" id="{FA5270C1-E181-4C20-B533-A04F7F3783E7}"/>
              </a:ext>
            </a:extLst>
          </p:cNvPr>
          <p:cNvSpPr txBox="1"/>
          <p:nvPr/>
        </p:nvSpPr>
        <p:spPr>
          <a:xfrm>
            <a:off x="6076335" y="3495368"/>
            <a:ext cx="594715" cy="200055"/>
          </a:xfrm>
          <a:prstGeom prst="rect">
            <a:avLst/>
          </a:prstGeom>
          <a:noFill/>
        </p:spPr>
        <p:txBody>
          <a:bodyPr wrap="none" lIns="0" tIns="0" rIns="0" bIns="0" rtlCol="0">
            <a:spAutoFit/>
          </a:bodyPr>
          <a:lstStyle/>
          <a:p>
            <a:r>
              <a:rPr lang="nl-NL" sz="1300" dirty="0"/>
              <a:t>Correct </a:t>
            </a:r>
            <a:endParaRPr lang="en-NL" sz="1300" dirty="0" err="1"/>
          </a:p>
        </p:txBody>
      </p:sp>
      <p:sp>
        <p:nvSpPr>
          <p:cNvPr id="14" name="TextBox 13">
            <a:extLst>
              <a:ext uri="{FF2B5EF4-FFF2-40B4-BE49-F238E27FC236}">
                <a16:creationId xmlns:a16="http://schemas.microsoft.com/office/drawing/2014/main" id="{85AA3A37-AB50-4EB5-8234-33E7451B086B}"/>
              </a:ext>
            </a:extLst>
          </p:cNvPr>
          <p:cNvSpPr txBox="1"/>
          <p:nvPr/>
        </p:nvSpPr>
        <p:spPr>
          <a:xfrm>
            <a:off x="1578077" y="2942303"/>
            <a:ext cx="428002" cy="200055"/>
          </a:xfrm>
          <a:prstGeom prst="rect">
            <a:avLst/>
          </a:prstGeom>
          <a:noFill/>
        </p:spPr>
        <p:txBody>
          <a:bodyPr wrap="none" lIns="0" tIns="0" rIns="0" bIns="0" rtlCol="0">
            <a:spAutoFit/>
          </a:bodyPr>
          <a:lstStyle/>
          <a:p>
            <a:r>
              <a:rPr lang="nl-NL" sz="1300" dirty="0"/>
              <a:t>Order</a:t>
            </a:r>
            <a:endParaRPr lang="en-NL" sz="1300" dirty="0" err="1"/>
          </a:p>
        </p:txBody>
      </p:sp>
    </p:spTree>
    <p:extLst>
      <p:ext uri="{BB962C8B-B14F-4D97-AF65-F5344CB8AC3E}">
        <p14:creationId xmlns:p14="http://schemas.microsoft.com/office/powerpoint/2010/main" val="122220763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6FFF1-F9B2-45C7-B6A7-ACE219B1E511}"/>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DA99B8AB-946E-4AC1-9A9C-4AD928018B14}"/>
              </a:ext>
            </a:extLst>
          </p:cNvPr>
          <p:cNvSpPr>
            <a:spLocks noGrp="1"/>
          </p:cNvSpPr>
          <p:nvPr>
            <p:ph type="ftr" sz="quarter" idx="11"/>
          </p:nvPr>
        </p:nvSpPr>
        <p:spPr/>
        <p:txBody>
          <a:bodyPr/>
          <a:lstStyle/>
          <a:p>
            <a:r>
              <a:rPr lang="en-US"/>
              <a:t>Introducing Great Powerpoint Features</a:t>
            </a:r>
            <a:endParaRPr lang="nl-NL"/>
          </a:p>
        </p:txBody>
      </p:sp>
      <p:sp>
        <p:nvSpPr>
          <p:cNvPr id="8" name="TextBox 7">
            <a:extLst>
              <a:ext uri="{FF2B5EF4-FFF2-40B4-BE49-F238E27FC236}">
                <a16:creationId xmlns:a16="http://schemas.microsoft.com/office/drawing/2014/main" id="{2809552F-BF7C-49E6-8FFA-D8F2A644AC59}"/>
              </a:ext>
            </a:extLst>
          </p:cNvPr>
          <p:cNvSpPr txBox="1"/>
          <p:nvPr/>
        </p:nvSpPr>
        <p:spPr>
          <a:xfrm>
            <a:off x="309717" y="2371695"/>
            <a:ext cx="548227" cy="369332"/>
          </a:xfrm>
          <a:prstGeom prst="rect">
            <a:avLst/>
          </a:prstGeom>
          <a:noFill/>
        </p:spPr>
        <p:txBody>
          <a:bodyPr wrap="none" lIns="0" tIns="0" rIns="0" bIns="0" rtlCol="0">
            <a:spAutoFit/>
          </a:bodyPr>
          <a:lstStyle/>
          <a:p>
            <a:r>
              <a:rPr lang="nl-NL" sz="2400" dirty="0">
                <a:solidFill>
                  <a:schemeClr val="accent5">
                    <a:lumMod val="75000"/>
                  </a:schemeClr>
                </a:solidFill>
                <a:latin typeface="Algerian" panose="04020705040A02060702" pitchFamily="82" charset="0"/>
              </a:rPr>
              <a:t>Put</a:t>
            </a:r>
            <a:endParaRPr lang="en-NL" sz="2400" dirty="0" err="1">
              <a:solidFill>
                <a:schemeClr val="accent5">
                  <a:lumMod val="75000"/>
                </a:schemeClr>
              </a:solidFill>
              <a:latin typeface="Algerian" panose="04020705040A02060702" pitchFamily="82" charset="0"/>
            </a:endParaRPr>
          </a:p>
        </p:txBody>
      </p:sp>
      <p:sp>
        <p:nvSpPr>
          <p:cNvPr id="9" name="TextBox 8">
            <a:extLst>
              <a:ext uri="{FF2B5EF4-FFF2-40B4-BE49-F238E27FC236}">
                <a16:creationId xmlns:a16="http://schemas.microsoft.com/office/drawing/2014/main" id="{F93BDFCB-F094-413F-B6F5-B38A2BE1FD78}"/>
              </a:ext>
            </a:extLst>
          </p:cNvPr>
          <p:cNvSpPr txBox="1"/>
          <p:nvPr/>
        </p:nvSpPr>
        <p:spPr>
          <a:xfrm>
            <a:off x="1461915" y="2371695"/>
            <a:ext cx="1001877" cy="369332"/>
          </a:xfrm>
          <a:prstGeom prst="rect">
            <a:avLst/>
          </a:prstGeom>
          <a:noFill/>
        </p:spPr>
        <p:txBody>
          <a:bodyPr wrap="none" lIns="0" tIns="0" rIns="0" bIns="0" rtlCol="0">
            <a:spAutoFit/>
          </a:bodyPr>
          <a:lstStyle/>
          <a:p>
            <a:r>
              <a:rPr lang="nl-NL" sz="2400" dirty="0">
                <a:solidFill>
                  <a:schemeClr val="accent5">
                    <a:lumMod val="75000"/>
                  </a:schemeClr>
                </a:solidFill>
                <a:latin typeface="Algerian" panose="04020705040A02060702" pitchFamily="82" charset="0"/>
              </a:rPr>
              <a:t>These </a:t>
            </a:r>
            <a:endParaRPr lang="en-NL" sz="2400" dirty="0" err="1">
              <a:solidFill>
                <a:schemeClr val="accent5">
                  <a:lumMod val="75000"/>
                </a:schemeClr>
              </a:solidFill>
              <a:latin typeface="Algerian" panose="04020705040A02060702" pitchFamily="82" charset="0"/>
            </a:endParaRPr>
          </a:p>
        </p:txBody>
      </p:sp>
      <p:sp>
        <p:nvSpPr>
          <p:cNvPr id="10" name="TextBox 9">
            <a:extLst>
              <a:ext uri="{FF2B5EF4-FFF2-40B4-BE49-F238E27FC236}">
                <a16:creationId xmlns:a16="http://schemas.microsoft.com/office/drawing/2014/main" id="{FA05DF36-DE12-48FE-878C-CA64913B8579}"/>
              </a:ext>
            </a:extLst>
          </p:cNvPr>
          <p:cNvSpPr txBox="1"/>
          <p:nvPr/>
        </p:nvSpPr>
        <p:spPr>
          <a:xfrm>
            <a:off x="2875403" y="2371694"/>
            <a:ext cx="989053" cy="369332"/>
          </a:xfrm>
          <a:prstGeom prst="rect">
            <a:avLst/>
          </a:prstGeom>
          <a:noFill/>
        </p:spPr>
        <p:txBody>
          <a:bodyPr wrap="none" lIns="0" tIns="0" rIns="0" bIns="0" rtlCol="0">
            <a:spAutoFit/>
          </a:bodyPr>
          <a:lstStyle/>
          <a:p>
            <a:r>
              <a:rPr lang="nl-NL" sz="2400" dirty="0" err="1">
                <a:solidFill>
                  <a:schemeClr val="accent5">
                    <a:lumMod val="75000"/>
                  </a:schemeClr>
                </a:solidFill>
                <a:latin typeface="Algerian" panose="04020705040A02060702" pitchFamily="82" charset="0"/>
              </a:rPr>
              <a:t>Words</a:t>
            </a:r>
            <a:endParaRPr lang="en-NL" sz="2400" dirty="0" err="1">
              <a:solidFill>
                <a:schemeClr val="accent5">
                  <a:lumMod val="75000"/>
                </a:schemeClr>
              </a:solidFill>
              <a:latin typeface="Algerian" panose="04020705040A02060702" pitchFamily="82" charset="0"/>
            </a:endParaRPr>
          </a:p>
        </p:txBody>
      </p:sp>
      <p:sp>
        <p:nvSpPr>
          <p:cNvPr id="11" name="TextBox 10">
            <a:extLst>
              <a:ext uri="{FF2B5EF4-FFF2-40B4-BE49-F238E27FC236}">
                <a16:creationId xmlns:a16="http://schemas.microsoft.com/office/drawing/2014/main" id="{04065022-B8D2-4E6C-AC1F-FC42C9AC2DB6}"/>
              </a:ext>
            </a:extLst>
          </p:cNvPr>
          <p:cNvSpPr txBox="1"/>
          <p:nvPr/>
        </p:nvSpPr>
        <p:spPr>
          <a:xfrm>
            <a:off x="4260037" y="2371695"/>
            <a:ext cx="355867" cy="369332"/>
          </a:xfrm>
          <a:prstGeom prst="rect">
            <a:avLst/>
          </a:prstGeom>
          <a:noFill/>
        </p:spPr>
        <p:txBody>
          <a:bodyPr wrap="none" lIns="0" tIns="0" rIns="0" bIns="0" rtlCol="0">
            <a:spAutoFit/>
          </a:bodyPr>
          <a:lstStyle/>
          <a:p>
            <a:r>
              <a:rPr lang="nl-NL" sz="2400" dirty="0">
                <a:solidFill>
                  <a:schemeClr val="accent5">
                    <a:lumMod val="75000"/>
                  </a:schemeClr>
                </a:solidFill>
                <a:latin typeface="Algerian" panose="04020705040A02060702" pitchFamily="82" charset="0"/>
              </a:rPr>
              <a:t>In </a:t>
            </a:r>
            <a:endParaRPr lang="en-NL" sz="2400" dirty="0" err="1">
              <a:solidFill>
                <a:schemeClr val="accent5">
                  <a:lumMod val="75000"/>
                </a:schemeClr>
              </a:solidFill>
              <a:latin typeface="Algerian" panose="04020705040A02060702" pitchFamily="82" charset="0"/>
            </a:endParaRPr>
          </a:p>
        </p:txBody>
      </p:sp>
      <p:sp>
        <p:nvSpPr>
          <p:cNvPr id="12" name="TextBox 11">
            <a:extLst>
              <a:ext uri="{FF2B5EF4-FFF2-40B4-BE49-F238E27FC236}">
                <a16:creationId xmlns:a16="http://schemas.microsoft.com/office/drawing/2014/main" id="{6F35BF59-9246-4EA6-BD2B-87E33F09BC67}"/>
              </a:ext>
            </a:extLst>
          </p:cNvPr>
          <p:cNvSpPr txBox="1"/>
          <p:nvPr/>
        </p:nvSpPr>
        <p:spPr>
          <a:xfrm>
            <a:off x="5348115" y="2383646"/>
            <a:ext cx="639599" cy="369332"/>
          </a:xfrm>
          <a:prstGeom prst="rect">
            <a:avLst/>
          </a:prstGeom>
          <a:noFill/>
        </p:spPr>
        <p:txBody>
          <a:bodyPr wrap="none" lIns="0" tIns="0" rIns="0" bIns="0" rtlCol="0">
            <a:spAutoFit/>
          </a:bodyPr>
          <a:lstStyle/>
          <a:p>
            <a:r>
              <a:rPr lang="nl-NL" sz="2400" dirty="0">
                <a:solidFill>
                  <a:schemeClr val="accent5">
                    <a:lumMod val="75000"/>
                  </a:schemeClr>
                </a:solidFill>
                <a:latin typeface="Algerian" panose="04020705040A02060702" pitchFamily="82" charset="0"/>
              </a:rPr>
              <a:t>The </a:t>
            </a:r>
            <a:endParaRPr lang="en-NL" sz="2400" dirty="0" err="1">
              <a:solidFill>
                <a:schemeClr val="accent5">
                  <a:lumMod val="75000"/>
                </a:schemeClr>
              </a:solidFill>
              <a:latin typeface="Algerian" panose="04020705040A02060702" pitchFamily="82" charset="0"/>
            </a:endParaRPr>
          </a:p>
        </p:txBody>
      </p:sp>
      <p:sp>
        <p:nvSpPr>
          <p:cNvPr id="13" name="TextBox 12">
            <a:extLst>
              <a:ext uri="{FF2B5EF4-FFF2-40B4-BE49-F238E27FC236}">
                <a16:creationId xmlns:a16="http://schemas.microsoft.com/office/drawing/2014/main" id="{FA5270C1-E181-4C20-B533-A04F7F3783E7}"/>
              </a:ext>
            </a:extLst>
          </p:cNvPr>
          <p:cNvSpPr txBox="1"/>
          <p:nvPr/>
        </p:nvSpPr>
        <p:spPr>
          <a:xfrm>
            <a:off x="6585273" y="2371695"/>
            <a:ext cx="1388201" cy="369332"/>
          </a:xfrm>
          <a:prstGeom prst="rect">
            <a:avLst/>
          </a:prstGeom>
          <a:noFill/>
        </p:spPr>
        <p:txBody>
          <a:bodyPr wrap="none" lIns="0" tIns="0" rIns="0" bIns="0" rtlCol="0">
            <a:spAutoFit/>
          </a:bodyPr>
          <a:lstStyle/>
          <a:p>
            <a:r>
              <a:rPr lang="nl-NL" sz="2400" dirty="0">
                <a:solidFill>
                  <a:schemeClr val="accent5">
                    <a:lumMod val="75000"/>
                  </a:schemeClr>
                </a:solidFill>
                <a:latin typeface="Algerian" panose="04020705040A02060702" pitchFamily="82" charset="0"/>
              </a:rPr>
              <a:t>Correct </a:t>
            </a:r>
            <a:endParaRPr lang="en-NL" sz="2400" dirty="0" err="1">
              <a:solidFill>
                <a:schemeClr val="accent5">
                  <a:lumMod val="75000"/>
                </a:schemeClr>
              </a:solidFill>
              <a:latin typeface="Algerian" panose="04020705040A02060702" pitchFamily="82" charset="0"/>
            </a:endParaRPr>
          </a:p>
        </p:txBody>
      </p:sp>
      <p:sp>
        <p:nvSpPr>
          <p:cNvPr id="14" name="TextBox 13">
            <a:extLst>
              <a:ext uri="{FF2B5EF4-FFF2-40B4-BE49-F238E27FC236}">
                <a16:creationId xmlns:a16="http://schemas.microsoft.com/office/drawing/2014/main" id="{85AA3A37-AB50-4EB5-8234-33E7451B086B}"/>
              </a:ext>
            </a:extLst>
          </p:cNvPr>
          <p:cNvSpPr txBox="1"/>
          <p:nvPr/>
        </p:nvSpPr>
        <p:spPr>
          <a:xfrm>
            <a:off x="8082117" y="2371695"/>
            <a:ext cx="960199" cy="369332"/>
          </a:xfrm>
          <a:prstGeom prst="rect">
            <a:avLst/>
          </a:prstGeom>
          <a:noFill/>
        </p:spPr>
        <p:txBody>
          <a:bodyPr wrap="none" lIns="0" tIns="0" rIns="0" bIns="0" rtlCol="0">
            <a:spAutoFit/>
          </a:bodyPr>
          <a:lstStyle/>
          <a:p>
            <a:r>
              <a:rPr lang="nl-NL" sz="2400" dirty="0">
                <a:solidFill>
                  <a:schemeClr val="accent5">
                    <a:lumMod val="75000"/>
                  </a:schemeClr>
                </a:solidFill>
                <a:latin typeface="Algerian" panose="04020705040A02060702" pitchFamily="82" charset="0"/>
              </a:rPr>
              <a:t>Order</a:t>
            </a:r>
            <a:endParaRPr lang="en-NL" sz="2400" dirty="0" err="1">
              <a:solidFill>
                <a:schemeClr val="accent5">
                  <a:lumMod val="75000"/>
                </a:schemeClr>
              </a:solidFill>
              <a:latin typeface="Algerian" panose="04020705040A02060702" pitchFamily="82" charset="0"/>
            </a:endParaRPr>
          </a:p>
        </p:txBody>
      </p:sp>
    </p:spTree>
    <p:extLst>
      <p:ext uri="{BB962C8B-B14F-4D97-AF65-F5344CB8AC3E}">
        <p14:creationId xmlns:p14="http://schemas.microsoft.com/office/powerpoint/2010/main" val="3186599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FC35-8181-4894-9FCE-6E6A925AC688}"/>
              </a:ext>
            </a:extLst>
          </p:cNvPr>
          <p:cNvSpPr>
            <a:spLocks noGrp="1"/>
          </p:cNvSpPr>
          <p:nvPr>
            <p:ph type="title"/>
          </p:nvPr>
        </p:nvSpPr>
        <p:spPr/>
        <p:txBody>
          <a:bodyPr/>
          <a:lstStyle/>
          <a:p>
            <a:endParaRPr lang="en-NL"/>
          </a:p>
        </p:txBody>
      </p:sp>
      <p:pic>
        <p:nvPicPr>
          <p:cNvPr id="6" name="Content Placeholder 5" descr="A tree in front of a brick building&#10;&#10;Description automatically generated">
            <a:extLst>
              <a:ext uri="{FF2B5EF4-FFF2-40B4-BE49-F238E27FC236}">
                <a16:creationId xmlns:a16="http://schemas.microsoft.com/office/drawing/2014/main" id="{95000568-B36D-4261-A259-AB0B600AED8F}"/>
              </a:ext>
            </a:extLst>
          </p:cNvPr>
          <p:cNvPicPr>
            <a:picLocks noGrp="1" noChangeAspect="1"/>
          </p:cNvPicPr>
          <p:nvPr>
            <p:ph idx="1"/>
          </p:nvPr>
        </p:nvPicPr>
        <p:blipFill>
          <a:blip r:embed="rId2"/>
          <a:stretch>
            <a:fillRect/>
          </a:stretch>
        </p:blipFill>
        <p:spPr>
          <a:xfrm>
            <a:off x="0" y="288000"/>
            <a:ext cx="6623050" cy="3722118"/>
          </a:xfrm>
          <a:scene3d>
            <a:camera prst="perspectiveHeroicExtremeLeftFacing"/>
            <a:lightRig rig="threePt" dir="t"/>
          </a:scene3d>
          <a:sp3d>
            <a:bevelT w="165100" prst="coolSlant"/>
          </a:sp3d>
        </p:spPr>
      </p:pic>
      <p:sp>
        <p:nvSpPr>
          <p:cNvPr id="4" name="Footer Placeholder 3">
            <a:extLst>
              <a:ext uri="{FF2B5EF4-FFF2-40B4-BE49-F238E27FC236}">
                <a16:creationId xmlns:a16="http://schemas.microsoft.com/office/drawing/2014/main" id="{BBB14227-B1F5-465F-9346-C56AD5203BCE}"/>
              </a:ext>
            </a:extLst>
          </p:cNvPr>
          <p:cNvSpPr>
            <a:spLocks noGrp="1"/>
          </p:cNvSpPr>
          <p:nvPr>
            <p:ph type="ftr" sz="quarter" idx="11"/>
          </p:nvPr>
        </p:nvSpPr>
        <p:spPr/>
        <p:txBody>
          <a:bodyPr/>
          <a:lstStyle/>
          <a:p>
            <a:r>
              <a:rPr lang="en-US"/>
              <a:t>Introducing Great Powerpoint Features</a:t>
            </a:r>
            <a:endParaRPr lang="nl-NL"/>
          </a:p>
        </p:txBody>
      </p:sp>
    </p:spTree>
    <p:extLst>
      <p:ext uri="{BB962C8B-B14F-4D97-AF65-F5344CB8AC3E}">
        <p14:creationId xmlns:p14="http://schemas.microsoft.com/office/powerpoint/2010/main" val="37733278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FC35-8181-4894-9FCE-6E6A925AC688}"/>
              </a:ext>
            </a:extLst>
          </p:cNvPr>
          <p:cNvSpPr>
            <a:spLocks noGrp="1"/>
          </p:cNvSpPr>
          <p:nvPr>
            <p:ph type="title"/>
          </p:nvPr>
        </p:nvSpPr>
        <p:spPr/>
        <p:txBody>
          <a:bodyPr/>
          <a:lstStyle/>
          <a:p>
            <a:endParaRPr lang="en-NL"/>
          </a:p>
        </p:txBody>
      </p:sp>
      <p:pic>
        <p:nvPicPr>
          <p:cNvPr id="6" name="Content Placeholder 5" descr="A tree in front of a brick building&#10;&#10;Description automatically generated">
            <a:extLst>
              <a:ext uri="{FF2B5EF4-FFF2-40B4-BE49-F238E27FC236}">
                <a16:creationId xmlns:a16="http://schemas.microsoft.com/office/drawing/2014/main" id="{95000568-B36D-4261-A259-AB0B600AED8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0" y="288000"/>
            <a:ext cx="6623050" cy="3722118"/>
          </a:xfrm>
          <a:scene3d>
            <a:camera prst="perspectiveContrastingRightFacing"/>
            <a:lightRig rig="threePt" dir="t"/>
          </a:scene3d>
          <a:sp3d>
            <a:bevelT w="165100" prst="coolSlant"/>
          </a:sp3d>
        </p:spPr>
      </p:pic>
      <p:sp>
        <p:nvSpPr>
          <p:cNvPr id="4" name="Footer Placeholder 3">
            <a:extLst>
              <a:ext uri="{FF2B5EF4-FFF2-40B4-BE49-F238E27FC236}">
                <a16:creationId xmlns:a16="http://schemas.microsoft.com/office/drawing/2014/main" id="{BBB14227-B1F5-465F-9346-C56AD5203BCE}"/>
              </a:ext>
            </a:extLst>
          </p:cNvPr>
          <p:cNvSpPr>
            <a:spLocks noGrp="1"/>
          </p:cNvSpPr>
          <p:nvPr>
            <p:ph type="ftr" sz="quarter" idx="11"/>
          </p:nvPr>
        </p:nvSpPr>
        <p:spPr/>
        <p:txBody>
          <a:bodyPr/>
          <a:lstStyle/>
          <a:p>
            <a:r>
              <a:rPr lang="en-US"/>
              <a:t>Introducing Great Powerpoint Features</a:t>
            </a:r>
            <a:endParaRPr lang="nl-NL"/>
          </a:p>
        </p:txBody>
      </p:sp>
    </p:spTree>
    <p:extLst>
      <p:ext uri="{BB962C8B-B14F-4D97-AF65-F5344CB8AC3E}">
        <p14:creationId xmlns:p14="http://schemas.microsoft.com/office/powerpoint/2010/main" val="310399174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4FC35-8181-4894-9FCE-6E6A925AC688}"/>
              </a:ext>
            </a:extLst>
          </p:cNvPr>
          <p:cNvSpPr>
            <a:spLocks noGrp="1"/>
          </p:cNvSpPr>
          <p:nvPr>
            <p:ph type="title"/>
          </p:nvPr>
        </p:nvSpPr>
        <p:spPr/>
        <p:txBody>
          <a:bodyPr/>
          <a:lstStyle/>
          <a:p>
            <a:endParaRPr lang="en-NL"/>
          </a:p>
        </p:txBody>
      </p:sp>
      <p:pic>
        <p:nvPicPr>
          <p:cNvPr id="6" name="Content Placeholder 5" descr="A tree in front of a brick building&#10;&#10;Description automatically generated">
            <a:extLst>
              <a:ext uri="{FF2B5EF4-FFF2-40B4-BE49-F238E27FC236}">
                <a16:creationId xmlns:a16="http://schemas.microsoft.com/office/drawing/2014/main" id="{95000568-B36D-4261-A259-AB0B600AED8F}"/>
              </a:ext>
            </a:extLst>
          </p:cNvPr>
          <p:cNvPicPr>
            <a:picLocks noGrp="1" noChangeAspect="1"/>
          </p:cNvPicPr>
          <p:nvPr>
            <p:ph idx="1"/>
          </p:nvPr>
        </p:nvPicPr>
        <p:blipFill>
          <a:blip r:embed="rId2">
            <a:extLst>
              <a:ext uri="{BEBA8EAE-BF5A-486C-A8C5-ECC9F3942E4B}">
                <a14:imgProps xmlns:a14="http://schemas.microsoft.com/office/drawing/2010/main">
                  <a14:imgLayer r:embed="rId3">
                    <a14:imgEffect>
                      <a14:artisticPencilSketch/>
                    </a14:imgEffect>
                    <a14:imgEffect>
                      <a14:saturation sat="0"/>
                    </a14:imgEffect>
                  </a14:imgLayer>
                </a14:imgProps>
              </a:ext>
            </a:extLst>
          </a:blip>
          <a:stretch>
            <a:fillRect/>
          </a:stretch>
        </p:blipFill>
        <p:spPr>
          <a:xfrm rot="1887566">
            <a:off x="412435" y="874684"/>
            <a:ext cx="5637733" cy="3168375"/>
          </a:xfrm>
          <a:effectLst>
            <a:glow rad="228600">
              <a:schemeClr val="accent6">
                <a:satMod val="175000"/>
                <a:alpha val="40000"/>
              </a:schemeClr>
            </a:glow>
          </a:effectLst>
          <a:scene3d>
            <a:camera prst="perspectiveContrastingRightFacing"/>
            <a:lightRig rig="threePt" dir="t"/>
          </a:scene3d>
          <a:sp3d>
            <a:bevelT w="165100" prst="coolSlant"/>
          </a:sp3d>
        </p:spPr>
      </p:pic>
      <p:sp>
        <p:nvSpPr>
          <p:cNvPr id="4" name="Footer Placeholder 3">
            <a:extLst>
              <a:ext uri="{FF2B5EF4-FFF2-40B4-BE49-F238E27FC236}">
                <a16:creationId xmlns:a16="http://schemas.microsoft.com/office/drawing/2014/main" id="{BBB14227-B1F5-465F-9346-C56AD5203BCE}"/>
              </a:ext>
            </a:extLst>
          </p:cNvPr>
          <p:cNvSpPr>
            <a:spLocks noGrp="1"/>
          </p:cNvSpPr>
          <p:nvPr>
            <p:ph type="ftr" sz="quarter" idx="11"/>
          </p:nvPr>
        </p:nvSpPr>
        <p:spPr/>
        <p:txBody>
          <a:bodyPr/>
          <a:lstStyle/>
          <a:p>
            <a:r>
              <a:rPr lang="en-US"/>
              <a:t>Introducing Great Powerpoint Features</a:t>
            </a:r>
            <a:endParaRPr lang="nl-NL"/>
          </a:p>
        </p:txBody>
      </p:sp>
    </p:spTree>
    <p:extLst>
      <p:ext uri="{BB962C8B-B14F-4D97-AF65-F5344CB8AC3E}">
        <p14:creationId xmlns:p14="http://schemas.microsoft.com/office/powerpoint/2010/main" val="839047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7E40-98A0-4926-9F9D-09DACA6DD757}"/>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C4C70FE-A0BA-40EC-BAD5-8C0D62A5B7F0}"/>
              </a:ext>
            </a:extLst>
          </p:cNvPr>
          <p:cNvSpPr>
            <a:spLocks noGrp="1"/>
          </p:cNvSpPr>
          <p:nvPr>
            <p:ph type="ftr" sz="quarter" idx="11"/>
          </p:nvPr>
        </p:nvSpPr>
        <p:spPr/>
        <p:txBody>
          <a:bodyPr/>
          <a:lstStyle/>
          <a:p>
            <a:r>
              <a:rPr lang="en-US"/>
              <a:t>Introducing Great Powerpoint Features</a:t>
            </a:r>
            <a:endParaRPr lang="nl-NL"/>
          </a:p>
        </p:txBody>
      </p:sp>
      <p:pic>
        <p:nvPicPr>
          <p:cNvPr id="2050" name="!!picture">
            <a:extLst>
              <a:ext uri="{FF2B5EF4-FFF2-40B4-BE49-F238E27FC236}">
                <a16:creationId xmlns:a16="http://schemas.microsoft.com/office/drawing/2014/main" id="{39A97C7E-6A76-4DAE-8A34-FD5B4DBD6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065" y="1557250"/>
            <a:ext cx="3898030" cy="2593962"/>
          </a:xfrm>
          <a:prstGeom prst="cube">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71210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GB" dirty="0"/>
              <a:t>Building </a:t>
            </a:r>
            <a:br>
              <a:rPr lang="en-GB" dirty="0"/>
            </a:br>
            <a:r>
              <a:rPr lang="en-GB" dirty="0"/>
              <a:t>a cloud based </a:t>
            </a:r>
            <a:br>
              <a:rPr lang="en-GB" dirty="0"/>
            </a:br>
            <a:r>
              <a:rPr lang="en-GB" dirty="0"/>
              <a:t>IoT Platform to power the energy transition </a:t>
            </a:r>
            <a:br>
              <a:rPr lang="en-GB" dirty="0"/>
            </a:br>
            <a:r>
              <a:rPr lang="en-GB" dirty="0"/>
              <a:t>in </a:t>
            </a:r>
            <a:br>
              <a:rPr lang="en-GB" dirty="0"/>
            </a:br>
            <a:r>
              <a:rPr lang="en-GB" dirty="0"/>
              <a:t>The Netherlands</a:t>
            </a:r>
            <a:endParaRPr lang="nl-NL" sz="24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Introducing Great Powerpoint Features</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Digital </a:t>
            </a:r>
            <a:r>
              <a:rPr lang="nl-NL" sz="1350" b="1" kern="1200" dirty="0" err="1">
                <a:ea typeface="+mn-ea"/>
                <a:cs typeface="+mn-cs"/>
              </a:rPr>
              <a:t>Xchange</a:t>
            </a:r>
            <a:r>
              <a:rPr lang="nl-NL" sz="1350" b="1" kern="1200" dirty="0">
                <a:ea typeface="+mn-ea"/>
                <a:cs typeface="+mn-cs"/>
              </a:rPr>
              <a:t> </a:t>
            </a: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 6th </a:t>
            </a:r>
            <a:r>
              <a:rPr kumimoji="0" lang="nl-NL" sz="1350" b="1" i="0" u="none" strike="noStrike" kern="1200" cap="none" spc="0" normalizeH="0" baseline="0" noProof="0" dirty="0" err="1">
                <a:ln>
                  <a:noFill/>
                </a:ln>
                <a:solidFill>
                  <a:srgbClr val="000000"/>
                </a:solidFill>
                <a:effectLst/>
                <a:uLnTx/>
                <a:uFillTx/>
                <a:latin typeface="Arial" panose="020B0604020202020204"/>
                <a:ea typeface="+mn-ea"/>
                <a:cs typeface="+mn-cs"/>
              </a:rPr>
              <a:t>June</a:t>
            </a: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5"/>
          <a:stretch>
            <a:fillRect/>
          </a:stretch>
        </p:blipFill>
        <p:spPr>
          <a:xfrm>
            <a:off x="4406356" y="4296274"/>
            <a:ext cx="610923" cy="551452"/>
          </a:xfrm>
          <a:prstGeom prst="rect">
            <a:avLst/>
          </a:prstGeom>
          <a:ln>
            <a:noFill/>
          </a:ln>
          <a:effectLst>
            <a:outerShdw blurRad="292100" dist="139700" dir="2700000" algn="tl" rotWithShape="0">
              <a:srgbClr val="333333">
                <a:alpha val="65000"/>
              </a:srgbClr>
            </a:outerShdw>
          </a:effectLst>
        </p:spPr>
      </p:pic>
      <p:pic>
        <p:nvPicPr>
          <p:cNvPr id="1026" name="Picture 2" descr="Banner Digital Xchange, 6. Juni 2020, Teilnahme kostenlos">
            <a:extLst>
              <a:ext uri="{FF2B5EF4-FFF2-40B4-BE49-F238E27FC236}">
                <a16:creationId xmlns:a16="http://schemas.microsoft.com/office/drawing/2014/main" id="{CEEAAAB9-1450-489D-B4AF-47E8FCD3B902}"/>
              </a:ext>
            </a:extLst>
          </p:cNvPr>
          <p:cNvPicPr>
            <a:picLocks noChangeAspect="1" noChangeArrowheads="1"/>
          </p:cNvPicPr>
          <p:nvPr/>
        </p:nvPicPr>
        <p:blipFill>
          <a:blip r:link="rId6">
            <a:extLst>
              <a:ext uri="{28A0092B-C50C-407E-A947-70E740481C1C}">
                <a14:useLocalDpi xmlns:a14="http://schemas.microsoft.com/office/drawing/2010/main" val="0"/>
              </a:ext>
            </a:extLst>
          </a:blip>
          <a:srcRect/>
          <a:stretch>
            <a:fillRect/>
          </a:stretch>
        </p:blipFill>
        <p:spPr bwMode="auto">
          <a:xfrm>
            <a:off x="6167798" y="88279"/>
            <a:ext cx="2833327" cy="8972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901B727-118E-4916-AAA8-8FC8AE193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3914" y="1051088"/>
            <a:ext cx="4233497" cy="2822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OpeningStatementDigXchange">
            <a:hlinkClick r:id="" action="ppaction://media"/>
            <a:extLst>
              <a:ext uri="{FF2B5EF4-FFF2-40B4-BE49-F238E27FC236}">
                <a16:creationId xmlns:a16="http://schemas.microsoft.com/office/drawing/2014/main" id="{1DCA9E4A-F299-4D2D-9B70-53542835209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t="14129"/>
          <a:stretch/>
        </p:blipFill>
        <p:spPr>
          <a:xfrm>
            <a:off x="1917530" y="204312"/>
            <a:ext cx="3102437" cy="4734875"/>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extLst>
      <p:ext uri="{BB962C8B-B14F-4D97-AF65-F5344CB8AC3E}">
        <p14:creationId xmlns:p14="http://schemas.microsoft.com/office/powerpoint/2010/main" val="3243353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750" fill="hold"/>
                                        <p:tgtEl>
                                          <p:spTgt spid="5"/>
                                        </p:tgtEl>
                                        <p:attrNameLst>
                                          <p:attrName>ppt_x</p:attrName>
                                        </p:attrNameLst>
                                      </p:cBhvr>
                                      <p:tavLst>
                                        <p:tav tm="0">
                                          <p:val>
                                            <p:strVal val="#ppt_x"/>
                                          </p:val>
                                        </p:tav>
                                        <p:tav tm="100000">
                                          <p:val>
                                            <p:strVal val="#ppt_x"/>
                                          </p:val>
                                        </p:tav>
                                      </p:tavLst>
                                    </p:anim>
                                    <p:anim calcmode="lin" valueType="num">
                                      <p:cBhvr additive="base">
                                        <p:cTn id="8" dur="1750" fill="hold"/>
                                        <p:tgtEl>
                                          <p:spTgt spid="5"/>
                                        </p:tgtEl>
                                        <p:attrNameLst>
                                          <p:attrName>ppt_y</p:attrName>
                                        </p:attrNameLst>
                                      </p:cBhvr>
                                      <p:tavLst>
                                        <p:tav tm="0">
                                          <p:val>
                                            <p:strVal val="1+#ppt_h/2"/>
                                          </p:val>
                                        </p:tav>
                                        <p:tav tm="100000">
                                          <p:val>
                                            <p:strVal val="#ppt_y"/>
                                          </p:val>
                                        </p:tav>
                                      </p:tavLst>
                                    </p:anim>
                                  </p:childTnLst>
                                </p:cTn>
                              </p:par>
                            </p:childTnLst>
                          </p:cTn>
                        </p:par>
                        <p:par>
                          <p:cTn id="9" fill="hold">
                            <p:stCondLst>
                              <p:cond delay="1750"/>
                            </p:stCondLst>
                            <p:childTnLst>
                              <p:par>
                                <p:cTn id="10" presetID="1" presetClass="mediacall" presetSubtype="0" fill="hold" nodeType="afterEffect">
                                  <p:stCondLst>
                                    <p:cond delay="0"/>
                                  </p:stCondLst>
                                  <p:childTnLst>
                                    <p:cmd type="call" cmd="playFrom(0.0)">
                                      <p:cBhvr>
                                        <p:cTn id="11" dur="28243" fill="hold"/>
                                        <p:tgtEl>
                                          <p:spTgt spid="5"/>
                                        </p:tgtEl>
                                      </p:cBhvr>
                                    </p:cmd>
                                  </p:childTnLst>
                                </p:cTn>
                              </p:par>
                            </p:childTnLst>
                          </p:cTn>
                        </p:par>
                        <p:par>
                          <p:cTn id="12" fill="hold">
                            <p:stCondLst>
                              <p:cond delay="29993"/>
                            </p:stCondLst>
                            <p:childTnLst>
                              <p:par>
                                <p:cTn id="13" presetID="2" presetClass="exit" presetSubtype="4" fill="hold" nodeType="afterEffect">
                                  <p:stCondLst>
                                    <p:cond delay="0"/>
                                  </p:stCondLst>
                                  <p:childTnLst>
                                    <p:anim calcmode="lin" valueType="num">
                                      <p:cBhvr additive="base">
                                        <p:cTn id="14" dur="500"/>
                                        <p:tgtEl>
                                          <p:spTgt spid="5"/>
                                        </p:tgtEl>
                                        <p:attrNameLst>
                                          <p:attrName>ppt_x</p:attrName>
                                        </p:attrNameLst>
                                      </p:cBhvr>
                                      <p:tavLst>
                                        <p:tav tm="0">
                                          <p:val>
                                            <p:strVal val="ppt_x"/>
                                          </p:val>
                                        </p:tav>
                                        <p:tav tm="100000">
                                          <p:val>
                                            <p:strVal val="ppt_x"/>
                                          </p:val>
                                        </p:tav>
                                      </p:tavLst>
                                    </p:anim>
                                    <p:anim calcmode="lin" valueType="num">
                                      <p:cBhvr additive="base">
                                        <p:cTn id="15" dur="500"/>
                                        <p:tgtEl>
                                          <p:spTgt spid="5"/>
                                        </p:tgtEl>
                                        <p:attrNameLst>
                                          <p:attrName>ppt_y</p:attrName>
                                        </p:attrNameLst>
                                      </p:cBhvr>
                                      <p:tavLst>
                                        <p:tav tm="0">
                                          <p:val>
                                            <p:strVal val="ppt_y"/>
                                          </p:val>
                                        </p:tav>
                                        <p:tav tm="100000">
                                          <p:val>
                                            <p:strVal val="1+ppt_h/2"/>
                                          </p:val>
                                        </p:tav>
                                      </p:tavLst>
                                    </p:anim>
                                    <p:set>
                                      <p:cBhvr>
                                        <p:cTn id="16" dur="1" fill="hold">
                                          <p:stCondLst>
                                            <p:cond delay="499"/>
                                          </p:stCondLst>
                                        </p:cTn>
                                        <p:tgtEl>
                                          <p:spTgt spid="5"/>
                                        </p:tgtEl>
                                        <p:attrNameLst>
                                          <p:attrName>style.visibility</p:attrName>
                                        </p:attrNameLst>
                                      </p:cBhvr>
                                      <p:to>
                                        <p:strVal val="hidden"/>
                                      </p:to>
                                    </p:set>
                                    <p:cmd type="call" cmd="stop">
                                      <p:cBhvr>
                                        <p:cTn id="17" dur="1">
                                          <p:stCondLst>
                                            <p:cond delay="499"/>
                                          </p:stCondLst>
                                        </p:cTn>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5"/>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7E40-98A0-4926-9F9D-09DACA6DD757}"/>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C4C70FE-A0BA-40EC-BAD5-8C0D62A5B7F0}"/>
              </a:ext>
            </a:extLst>
          </p:cNvPr>
          <p:cNvSpPr>
            <a:spLocks noGrp="1"/>
          </p:cNvSpPr>
          <p:nvPr>
            <p:ph type="ftr" sz="quarter" idx="11"/>
          </p:nvPr>
        </p:nvSpPr>
        <p:spPr/>
        <p:txBody>
          <a:bodyPr/>
          <a:lstStyle/>
          <a:p>
            <a:r>
              <a:rPr lang="en-US"/>
              <a:t>Introducing Great Powerpoint Features</a:t>
            </a:r>
            <a:endParaRPr lang="nl-NL"/>
          </a:p>
        </p:txBody>
      </p:sp>
      <p:pic>
        <p:nvPicPr>
          <p:cNvPr id="2050" name="!!picture">
            <a:extLst>
              <a:ext uri="{FF2B5EF4-FFF2-40B4-BE49-F238E27FC236}">
                <a16:creationId xmlns:a16="http://schemas.microsoft.com/office/drawing/2014/main" id="{39A97C7E-6A76-4DAE-8A34-FD5B4DBD6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065" y="1557250"/>
            <a:ext cx="3898030" cy="2593962"/>
          </a:xfrm>
          <a:prstGeom prst="mathMultiply">
            <a:avLst/>
          </a:prstGeom>
          <a:noFill/>
          <a:scene3d>
            <a:camera prst="perspectiveContrastingLeftFacing"/>
            <a:lightRig rig="threePt" dir="t"/>
          </a:scene3d>
          <a:sp3d>
            <a:bevelT h="1714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34082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4A7E40-98A0-4926-9F9D-09DACA6DD757}"/>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C4C70FE-A0BA-40EC-BAD5-8C0D62A5B7F0}"/>
              </a:ext>
            </a:extLst>
          </p:cNvPr>
          <p:cNvSpPr>
            <a:spLocks noGrp="1"/>
          </p:cNvSpPr>
          <p:nvPr>
            <p:ph type="ftr" sz="quarter" idx="11"/>
          </p:nvPr>
        </p:nvSpPr>
        <p:spPr/>
        <p:txBody>
          <a:bodyPr/>
          <a:lstStyle/>
          <a:p>
            <a:r>
              <a:rPr lang="en-US"/>
              <a:t>Introducing Great Powerpoint Features</a:t>
            </a:r>
            <a:endParaRPr lang="nl-NL"/>
          </a:p>
        </p:txBody>
      </p:sp>
      <p:pic>
        <p:nvPicPr>
          <p:cNvPr id="2050" name="!!picture">
            <a:extLst>
              <a:ext uri="{FF2B5EF4-FFF2-40B4-BE49-F238E27FC236}">
                <a16:creationId xmlns:a16="http://schemas.microsoft.com/office/drawing/2014/main" id="{39A97C7E-6A76-4DAE-8A34-FD5B4DBD61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9065" y="1557250"/>
            <a:ext cx="3898030" cy="2593962"/>
          </a:xfrm>
          <a:prstGeom prst="mathPlus">
            <a:avLst/>
          </a:prstGeom>
          <a:noFill/>
          <a:scene3d>
            <a:camera prst="perspectiveContrastingLeftFacing"/>
            <a:lightRig rig="threePt" dir="t"/>
          </a:scene3d>
          <a:sp3d>
            <a:bevelT h="171450"/>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9168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ED6AD-03C6-4B6A-9BA3-9C36FA3E409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70D02A29-E15B-4147-A696-AA4A434FE4F2}"/>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38B2C48F-01DE-4098-8486-E3B1106FA576}"/>
              </a:ext>
            </a:extLst>
          </p:cNvPr>
          <p:cNvSpPr>
            <a:spLocks noGrp="1"/>
          </p:cNvSpPr>
          <p:nvPr>
            <p:ph type="ftr" sz="quarter" idx="11"/>
          </p:nvPr>
        </p:nvSpPr>
        <p:spPr/>
        <p:txBody>
          <a:bodyPr/>
          <a:lstStyle/>
          <a:p>
            <a:r>
              <a:rPr lang="en-US"/>
              <a:t>Introducing Great Powerpoint Features</a:t>
            </a:r>
            <a:endParaRPr lang="nl-NL"/>
          </a:p>
        </p:txBody>
      </p:sp>
      <p:pic>
        <p:nvPicPr>
          <p:cNvPr id="4098" name="Picture 2" descr="Fullscreen image">
            <a:extLst>
              <a:ext uri="{FF2B5EF4-FFF2-40B4-BE49-F238E27FC236}">
                <a16:creationId xmlns:a16="http://schemas.microsoft.com/office/drawing/2014/main" id="{C48B0541-72F9-4CFB-9F8B-CBA1B87090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65" t="20022" r="8970" b="6872"/>
          <a:stretch/>
        </p:blipFill>
        <p:spPr bwMode="auto">
          <a:xfrm>
            <a:off x="584947" y="277691"/>
            <a:ext cx="7974105" cy="4577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99340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6ED6AD-03C6-4B6A-9BA3-9C36FA3E409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70D02A29-E15B-4147-A696-AA4A434FE4F2}"/>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38B2C48F-01DE-4098-8486-E3B1106FA576}"/>
              </a:ext>
            </a:extLst>
          </p:cNvPr>
          <p:cNvSpPr>
            <a:spLocks noGrp="1"/>
          </p:cNvSpPr>
          <p:nvPr>
            <p:ph type="ftr" sz="quarter" idx="11"/>
          </p:nvPr>
        </p:nvSpPr>
        <p:spPr/>
        <p:txBody>
          <a:bodyPr/>
          <a:lstStyle/>
          <a:p>
            <a:r>
              <a:rPr lang="en-US"/>
              <a:t>Introducing Great Powerpoint Features</a:t>
            </a:r>
            <a:endParaRPr lang="nl-NL"/>
          </a:p>
        </p:txBody>
      </p:sp>
      <p:pic>
        <p:nvPicPr>
          <p:cNvPr id="4098" name="Picture 2" descr="Fullscreen image">
            <a:extLst>
              <a:ext uri="{FF2B5EF4-FFF2-40B4-BE49-F238E27FC236}">
                <a16:creationId xmlns:a16="http://schemas.microsoft.com/office/drawing/2014/main" id="{C48B0541-72F9-4CFB-9F8B-CBA1B87090C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765" t="20022" r="49117" b="6872"/>
          <a:stretch/>
        </p:blipFill>
        <p:spPr bwMode="auto">
          <a:xfrm>
            <a:off x="-956133" y="277691"/>
            <a:ext cx="3352263" cy="4577809"/>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F768D8C2-4440-414B-B614-4ADCF8C008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0054" y="936000"/>
            <a:ext cx="6195892" cy="3237784"/>
          </a:xfrm>
          <a:prstGeom prst="rect">
            <a:avLst/>
          </a:prstGeom>
          <a:noFill/>
          <a:ln>
            <a:noFill/>
          </a:ln>
          <a:effectLst>
            <a:outerShdw blurRad="184150" dist="241300" dir="11520000" sx="110000" sy="110000" algn="ctr">
              <a:srgbClr val="000000">
                <a:alpha val="18000"/>
              </a:srgbClr>
            </a:outerShdw>
          </a:effectLst>
          <a:scene3d>
            <a:camera prst="perspectiveFront" fov="5100000">
              <a:rot lat="0" lon="2100000" rev="0"/>
            </a:camera>
            <a:lightRig rig="flood" dir="t">
              <a:rot lat="0" lon="0" rev="13800000"/>
            </a:lightRig>
          </a:scene3d>
          <a:sp3d extrusionH="107950" prstMaterial="plastic">
            <a:bevelT w="82550" h="63500" prst="divot"/>
            <a:bevelB/>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97015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7172"/>
                                        </p:tgtEl>
                                        <p:attrNameLst>
                                          <p:attrName>style.visibility</p:attrName>
                                        </p:attrNameLst>
                                      </p:cBhvr>
                                      <p:to>
                                        <p:strVal val="visible"/>
                                      </p:to>
                                    </p:set>
                                    <p:anim calcmode="lin" valueType="num">
                                      <p:cBhvr additive="base">
                                        <p:cTn id="7" dur="1750" fill="hold"/>
                                        <p:tgtEl>
                                          <p:spTgt spid="7172"/>
                                        </p:tgtEl>
                                        <p:attrNameLst>
                                          <p:attrName>ppt_x</p:attrName>
                                        </p:attrNameLst>
                                      </p:cBhvr>
                                      <p:tavLst>
                                        <p:tav tm="0">
                                          <p:val>
                                            <p:strVal val="1+#ppt_w/2"/>
                                          </p:val>
                                        </p:tav>
                                        <p:tav tm="100000">
                                          <p:val>
                                            <p:strVal val="#ppt_x"/>
                                          </p:val>
                                        </p:tav>
                                      </p:tavLst>
                                    </p:anim>
                                    <p:anim calcmode="lin" valueType="num">
                                      <p:cBhvr additive="base">
                                        <p:cTn id="8" dur="1750" fill="hold"/>
                                        <p:tgtEl>
                                          <p:spTgt spid="717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12947-66DD-4F03-944C-3757B9F51253}"/>
              </a:ext>
            </a:extLst>
          </p:cNvPr>
          <p:cNvSpPr>
            <a:spLocks noGrp="1"/>
          </p:cNvSpPr>
          <p:nvPr>
            <p:ph type="title"/>
          </p:nvPr>
        </p:nvSpPr>
        <p:spPr/>
        <p:txBody>
          <a:bodyPr/>
          <a:lstStyle/>
          <a:p>
            <a:r>
              <a:rPr lang="nl-NL" dirty="0" err="1"/>
              <a:t>Morph</a:t>
            </a:r>
            <a:r>
              <a:rPr lang="nl-NL" dirty="0"/>
              <a:t> Demo</a:t>
            </a:r>
            <a:endParaRPr lang="en-NL" dirty="0"/>
          </a:p>
        </p:txBody>
      </p:sp>
      <p:sp>
        <p:nvSpPr>
          <p:cNvPr id="3" name="Content Placeholder 2">
            <a:extLst>
              <a:ext uri="{FF2B5EF4-FFF2-40B4-BE49-F238E27FC236}">
                <a16:creationId xmlns:a16="http://schemas.microsoft.com/office/drawing/2014/main" id="{33D1E832-4C21-46F1-AFA0-FC6FEE4FFD6F}"/>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D969AF2B-58FB-4850-AE75-20561A973369}"/>
              </a:ext>
            </a:extLst>
          </p:cNvPr>
          <p:cNvSpPr>
            <a:spLocks noGrp="1"/>
          </p:cNvSpPr>
          <p:nvPr>
            <p:ph type="ftr" sz="quarter" idx="11"/>
          </p:nvPr>
        </p:nvSpPr>
        <p:spPr/>
        <p:txBody>
          <a:bodyPr/>
          <a:lstStyle/>
          <a:p>
            <a:r>
              <a:rPr lang="en-US"/>
              <a:t>Introducing Great Powerpoint Features</a:t>
            </a:r>
            <a:endParaRPr lang="nl-NL"/>
          </a:p>
        </p:txBody>
      </p:sp>
      <p:pic>
        <p:nvPicPr>
          <p:cNvPr id="11" name="Picture 10">
            <a:hlinkClick r:id="rId3" action="ppaction://hlinkpres?slideindex=1&amp;slidetitle="/>
            <a:extLst>
              <a:ext uri="{FF2B5EF4-FFF2-40B4-BE49-F238E27FC236}">
                <a16:creationId xmlns:a16="http://schemas.microsoft.com/office/drawing/2014/main" id="{E039BBE2-E5A6-4849-BEF3-FD3C07240308}"/>
              </a:ext>
            </a:extLst>
          </p:cNvPr>
          <p:cNvPicPr>
            <a:picLocks noChangeAspect="1"/>
          </p:cNvPicPr>
          <p:nvPr/>
        </p:nvPicPr>
        <p:blipFill>
          <a:blip r:embed="rId4"/>
          <a:stretch>
            <a:fillRect/>
          </a:stretch>
        </p:blipFill>
        <p:spPr>
          <a:xfrm>
            <a:off x="2023441" y="648000"/>
            <a:ext cx="6498717" cy="3655528"/>
          </a:xfrm>
          <a:prstGeom prst="rect">
            <a:avLst/>
          </a:prstGeom>
          <a:ln>
            <a:noFill/>
          </a:ln>
          <a:effectLst>
            <a:outerShdw blurRad="225425" dist="50800" dir="5220000" algn="ctr">
              <a:srgbClr val="000000">
                <a:alpha val="33000"/>
              </a:srgbClr>
            </a:outerShdw>
          </a:effectLst>
          <a:scene3d>
            <a:camera prst="perspectiveFront" fov="3300000">
              <a:rot lat="486000" lon="19530000" rev="174000"/>
            </a:camera>
            <a:lightRig rig="harsh" dir="t">
              <a:rot lat="0" lon="0" rev="3000000"/>
            </a:lightRig>
          </a:scene3d>
          <a:sp3d extrusionH="254000" contourW="19050">
            <a:bevelT w="82550" h="44450" prst="angle"/>
            <a:bevelB w="82550" h="44450" prst="angle"/>
            <a:contourClr>
              <a:srgbClr val="FFFFFF"/>
            </a:contourClr>
          </a:sp3d>
        </p:spPr>
      </p:pic>
    </p:spTree>
    <p:extLst>
      <p:ext uri="{BB962C8B-B14F-4D97-AF65-F5344CB8AC3E}">
        <p14:creationId xmlns:p14="http://schemas.microsoft.com/office/powerpoint/2010/main" val="34769645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772A-4FCD-4205-B636-49AE940C0531}"/>
              </a:ext>
            </a:extLst>
          </p:cNvPr>
          <p:cNvSpPr>
            <a:spLocks noGrp="1"/>
          </p:cNvSpPr>
          <p:nvPr>
            <p:ph type="title"/>
          </p:nvPr>
        </p:nvSpPr>
        <p:spPr/>
        <p:txBody>
          <a:bodyPr/>
          <a:lstStyle/>
          <a:p>
            <a:r>
              <a:rPr lang="nl-NL" dirty="0" err="1"/>
              <a:t>Morph</a:t>
            </a:r>
            <a:r>
              <a:rPr lang="nl-NL" dirty="0"/>
              <a:t> is special type of slide </a:t>
            </a:r>
            <a:r>
              <a:rPr lang="nl-NL" dirty="0" err="1"/>
              <a:t>transition</a:t>
            </a:r>
            <a:endParaRPr lang="en-NL" dirty="0"/>
          </a:p>
        </p:txBody>
      </p:sp>
      <p:pic>
        <p:nvPicPr>
          <p:cNvPr id="6" name="Snagit_SNG84A">
            <a:extLst>
              <a:ext uri="{FF2B5EF4-FFF2-40B4-BE49-F238E27FC236}">
                <a16:creationId xmlns:a16="http://schemas.microsoft.com/office/drawing/2014/main" id="{88C416C8-0B1D-4240-ADE3-0695B7D3EE4C}"/>
              </a:ext>
            </a:extLst>
          </p:cNvPr>
          <p:cNvPicPr>
            <a:picLocks noGrp="1" noChangeAspect="1"/>
          </p:cNvPicPr>
          <p:nvPr>
            <p:ph idx="1"/>
          </p:nvPr>
        </p:nvPicPr>
        <p:blipFill>
          <a:blip r:embed="rId2"/>
          <a:stretch>
            <a:fillRect/>
          </a:stretch>
        </p:blipFill>
        <p:spPr>
          <a:xfrm>
            <a:off x="720948" y="792000"/>
            <a:ext cx="8128761" cy="393677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2255DDF-CC6E-471B-9846-EDB83F0EE482}"/>
              </a:ext>
            </a:extLst>
          </p:cNvPr>
          <p:cNvSpPr>
            <a:spLocks noGrp="1"/>
          </p:cNvSpPr>
          <p:nvPr>
            <p:ph type="ftr" sz="quarter" idx="11"/>
          </p:nvPr>
        </p:nvSpPr>
        <p:spPr/>
        <p:txBody>
          <a:bodyPr/>
          <a:lstStyle/>
          <a:p>
            <a:r>
              <a:rPr lang="en-US"/>
              <a:t>Introducing Great Powerpoint Features</a:t>
            </a:r>
            <a:endParaRPr lang="nl-NL"/>
          </a:p>
        </p:txBody>
      </p:sp>
    </p:spTree>
    <p:extLst>
      <p:ext uri="{BB962C8B-B14F-4D97-AF65-F5344CB8AC3E}">
        <p14:creationId xmlns:p14="http://schemas.microsoft.com/office/powerpoint/2010/main" val="8477365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772A-4FCD-4205-B636-49AE940C0531}"/>
              </a:ext>
            </a:extLst>
          </p:cNvPr>
          <p:cNvSpPr>
            <a:spLocks noGrp="1"/>
          </p:cNvSpPr>
          <p:nvPr>
            <p:ph type="title"/>
          </p:nvPr>
        </p:nvSpPr>
        <p:spPr/>
        <p:txBody>
          <a:bodyPr/>
          <a:lstStyle/>
          <a:p>
            <a:r>
              <a:rPr lang="nl-NL" dirty="0" err="1"/>
              <a:t>Many</a:t>
            </a:r>
            <a:r>
              <a:rPr lang="nl-NL" dirty="0"/>
              <a:t> more slide </a:t>
            </a:r>
            <a:r>
              <a:rPr lang="nl-NL" dirty="0" err="1"/>
              <a:t>transition</a:t>
            </a:r>
            <a:r>
              <a:rPr lang="nl-NL" dirty="0"/>
              <a:t> </a:t>
            </a:r>
            <a:r>
              <a:rPr lang="nl-NL" dirty="0" err="1"/>
              <a:t>styles</a:t>
            </a:r>
            <a:r>
              <a:rPr lang="nl-NL" dirty="0"/>
              <a:t> are </a:t>
            </a:r>
            <a:r>
              <a:rPr lang="nl-NL" dirty="0" err="1"/>
              <a:t>available</a:t>
            </a:r>
            <a:endParaRPr lang="en-NL" dirty="0"/>
          </a:p>
        </p:txBody>
      </p:sp>
      <p:pic>
        <p:nvPicPr>
          <p:cNvPr id="6" name="Snagit_SNG84A">
            <a:extLst>
              <a:ext uri="{FF2B5EF4-FFF2-40B4-BE49-F238E27FC236}">
                <a16:creationId xmlns:a16="http://schemas.microsoft.com/office/drawing/2014/main" id="{88C416C8-0B1D-4240-ADE3-0695B7D3EE4C}"/>
              </a:ext>
            </a:extLst>
          </p:cNvPr>
          <p:cNvPicPr>
            <a:picLocks noGrp="1" noChangeAspect="1"/>
          </p:cNvPicPr>
          <p:nvPr>
            <p:ph idx="1"/>
          </p:nvPr>
        </p:nvPicPr>
        <p:blipFill>
          <a:blip r:embed="rId2"/>
          <a:stretch>
            <a:fillRect/>
          </a:stretch>
        </p:blipFill>
        <p:spPr>
          <a:xfrm>
            <a:off x="720948" y="792000"/>
            <a:ext cx="8128761" cy="393677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2255DDF-CC6E-471B-9846-EDB83F0EE482}"/>
              </a:ext>
            </a:extLst>
          </p:cNvPr>
          <p:cNvSpPr>
            <a:spLocks noGrp="1"/>
          </p:cNvSpPr>
          <p:nvPr>
            <p:ph type="ftr" sz="quarter" idx="11"/>
          </p:nvPr>
        </p:nvSpPr>
        <p:spPr/>
        <p:txBody>
          <a:bodyPr/>
          <a:lstStyle/>
          <a:p>
            <a:r>
              <a:rPr lang="en-US"/>
              <a:t>Introducing Great Powerpoint Features</a:t>
            </a:r>
            <a:endParaRPr lang="nl-NL"/>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7643DE65-6691-441A-A634-3A5B899E0074}"/>
                  </a:ext>
                </a:extLst>
              </p14:cNvPr>
              <p14:cNvContentPartPr/>
              <p14:nvPr/>
            </p14:nvContentPartPr>
            <p14:xfrm>
              <a:off x="7313996" y="2866949"/>
              <a:ext cx="726840" cy="771120"/>
            </p14:xfrm>
          </p:contentPart>
        </mc:Choice>
        <mc:Fallback>
          <p:pic>
            <p:nvPicPr>
              <p:cNvPr id="3" name="Ink 2">
                <a:extLst>
                  <a:ext uri="{FF2B5EF4-FFF2-40B4-BE49-F238E27FC236}">
                    <a16:creationId xmlns:a16="http://schemas.microsoft.com/office/drawing/2014/main" id="{7643DE65-6691-441A-A634-3A5B899E0074}"/>
                  </a:ext>
                </a:extLst>
              </p:cNvPr>
              <p:cNvPicPr/>
              <p:nvPr/>
            </p:nvPicPr>
            <p:blipFill>
              <a:blip r:embed="rId4"/>
              <a:stretch>
                <a:fillRect/>
              </a:stretch>
            </p:blipFill>
            <p:spPr>
              <a:xfrm>
                <a:off x="7295996" y="2849309"/>
                <a:ext cx="762480" cy="806760"/>
              </a:xfrm>
              <a:prstGeom prst="rect">
                <a:avLst/>
              </a:prstGeom>
            </p:spPr>
          </p:pic>
        </mc:Fallback>
      </mc:AlternateContent>
    </p:spTree>
    <p:extLst>
      <p:ext uri="{BB962C8B-B14F-4D97-AF65-F5344CB8AC3E}">
        <p14:creationId xmlns:p14="http://schemas.microsoft.com/office/powerpoint/2010/main" val="326104778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772A-4FCD-4205-B636-49AE940C0531}"/>
              </a:ext>
            </a:extLst>
          </p:cNvPr>
          <p:cNvSpPr>
            <a:spLocks noGrp="1"/>
          </p:cNvSpPr>
          <p:nvPr>
            <p:ph type="title"/>
          </p:nvPr>
        </p:nvSpPr>
        <p:spPr/>
        <p:txBody>
          <a:bodyPr/>
          <a:lstStyle/>
          <a:p>
            <a:r>
              <a:rPr lang="nl-NL" dirty="0" err="1"/>
              <a:t>Many</a:t>
            </a:r>
            <a:r>
              <a:rPr lang="nl-NL" dirty="0"/>
              <a:t> more slide </a:t>
            </a:r>
            <a:r>
              <a:rPr lang="nl-NL" dirty="0" err="1"/>
              <a:t>transition</a:t>
            </a:r>
            <a:r>
              <a:rPr lang="nl-NL" dirty="0"/>
              <a:t> </a:t>
            </a:r>
            <a:r>
              <a:rPr lang="nl-NL" dirty="0" err="1"/>
              <a:t>styles</a:t>
            </a:r>
            <a:r>
              <a:rPr lang="nl-NL" dirty="0"/>
              <a:t> are </a:t>
            </a:r>
            <a:r>
              <a:rPr lang="nl-NL" dirty="0" err="1"/>
              <a:t>available</a:t>
            </a:r>
            <a:endParaRPr lang="en-NL" dirty="0"/>
          </a:p>
        </p:txBody>
      </p:sp>
      <p:pic>
        <p:nvPicPr>
          <p:cNvPr id="6" name="Snagit_SNG84A">
            <a:extLst>
              <a:ext uri="{FF2B5EF4-FFF2-40B4-BE49-F238E27FC236}">
                <a16:creationId xmlns:a16="http://schemas.microsoft.com/office/drawing/2014/main" id="{88C416C8-0B1D-4240-ADE3-0695B7D3EE4C}"/>
              </a:ext>
            </a:extLst>
          </p:cNvPr>
          <p:cNvPicPr>
            <a:picLocks noGrp="1" noChangeAspect="1"/>
          </p:cNvPicPr>
          <p:nvPr>
            <p:ph idx="1"/>
          </p:nvPr>
        </p:nvPicPr>
        <p:blipFill>
          <a:blip r:embed="rId2"/>
          <a:stretch>
            <a:fillRect/>
          </a:stretch>
        </p:blipFill>
        <p:spPr>
          <a:xfrm>
            <a:off x="720948" y="792000"/>
            <a:ext cx="8128761" cy="393677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2255DDF-CC6E-471B-9846-EDB83F0EE482}"/>
              </a:ext>
            </a:extLst>
          </p:cNvPr>
          <p:cNvSpPr>
            <a:spLocks noGrp="1"/>
          </p:cNvSpPr>
          <p:nvPr>
            <p:ph type="ftr" sz="quarter" idx="11"/>
          </p:nvPr>
        </p:nvSpPr>
        <p:spPr/>
        <p:txBody>
          <a:bodyPr/>
          <a:lstStyle/>
          <a:p>
            <a:r>
              <a:rPr lang="en-US"/>
              <a:t>Introducing Great Powerpoint Features</a:t>
            </a:r>
            <a:endParaRPr lang="nl-NL"/>
          </a:p>
        </p:txBody>
      </p:sp>
      <mc:AlternateContent xmlns:mc="http://schemas.openxmlformats.org/markup-compatibility/2006">
        <mc:Choice xmlns:p14="http://schemas.microsoft.com/office/powerpoint/2010/main" Requires="p14">
          <p:contentPart p14:bwMode="auto" r:id="rId3">
            <p14:nvContentPartPr>
              <p14:cNvPr id="3" name="Ink 2">
                <a:extLst>
                  <a:ext uri="{FF2B5EF4-FFF2-40B4-BE49-F238E27FC236}">
                    <a16:creationId xmlns:a16="http://schemas.microsoft.com/office/drawing/2014/main" id="{2F35CFBD-1A69-456E-8605-36653F1D3C15}"/>
                  </a:ext>
                </a:extLst>
              </p14:cNvPr>
              <p14:cNvContentPartPr/>
              <p14:nvPr/>
            </p14:nvContentPartPr>
            <p14:xfrm>
              <a:off x="6632815" y="2984102"/>
              <a:ext cx="739080" cy="673560"/>
            </p14:xfrm>
          </p:contentPart>
        </mc:Choice>
        <mc:Fallback>
          <p:pic>
            <p:nvPicPr>
              <p:cNvPr id="3" name="Ink 2">
                <a:extLst>
                  <a:ext uri="{FF2B5EF4-FFF2-40B4-BE49-F238E27FC236}">
                    <a16:creationId xmlns:a16="http://schemas.microsoft.com/office/drawing/2014/main" id="{2F35CFBD-1A69-456E-8605-36653F1D3C15}"/>
                  </a:ext>
                </a:extLst>
              </p:cNvPr>
              <p:cNvPicPr/>
              <p:nvPr/>
            </p:nvPicPr>
            <p:blipFill>
              <a:blip r:embed="rId4"/>
              <a:stretch>
                <a:fillRect/>
              </a:stretch>
            </p:blipFill>
            <p:spPr>
              <a:xfrm>
                <a:off x="6615175" y="2966102"/>
                <a:ext cx="774720" cy="709200"/>
              </a:xfrm>
              <a:prstGeom prst="rect">
                <a:avLst/>
              </a:prstGeom>
            </p:spPr>
          </p:pic>
        </mc:Fallback>
      </mc:AlternateContent>
    </p:spTree>
    <p:extLst>
      <p:ext uri="{BB962C8B-B14F-4D97-AF65-F5344CB8AC3E}">
        <p14:creationId xmlns:p14="http://schemas.microsoft.com/office/powerpoint/2010/main" val="3428436325"/>
      </p:ext>
    </p:extLst>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95772A-4FCD-4205-B636-49AE940C0531}"/>
              </a:ext>
            </a:extLst>
          </p:cNvPr>
          <p:cNvSpPr>
            <a:spLocks noGrp="1"/>
          </p:cNvSpPr>
          <p:nvPr>
            <p:ph type="title"/>
          </p:nvPr>
        </p:nvSpPr>
        <p:spPr/>
        <p:txBody>
          <a:bodyPr/>
          <a:lstStyle/>
          <a:p>
            <a:r>
              <a:rPr lang="nl-NL" dirty="0" err="1"/>
              <a:t>Many</a:t>
            </a:r>
            <a:r>
              <a:rPr lang="nl-NL" dirty="0"/>
              <a:t> more slide </a:t>
            </a:r>
            <a:r>
              <a:rPr lang="nl-NL" dirty="0" err="1"/>
              <a:t>transition</a:t>
            </a:r>
            <a:r>
              <a:rPr lang="nl-NL" dirty="0"/>
              <a:t> </a:t>
            </a:r>
            <a:r>
              <a:rPr lang="nl-NL" dirty="0" err="1"/>
              <a:t>styles</a:t>
            </a:r>
            <a:r>
              <a:rPr lang="nl-NL" dirty="0"/>
              <a:t> are </a:t>
            </a:r>
            <a:r>
              <a:rPr lang="nl-NL" dirty="0" err="1"/>
              <a:t>available</a:t>
            </a:r>
            <a:endParaRPr lang="en-NL" dirty="0"/>
          </a:p>
        </p:txBody>
      </p:sp>
      <p:pic>
        <p:nvPicPr>
          <p:cNvPr id="6" name="Snagit_SNG84A">
            <a:extLst>
              <a:ext uri="{FF2B5EF4-FFF2-40B4-BE49-F238E27FC236}">
                <a16:creationId xmlns:a16="http://schemas.microsoft.com/office/drawing/2014/main" id="{88C416C8-0B1D-4240-ADE3-0695B7D3EE4C}"/>
              </a:ext>
            </a:extLst>
          </p:cNvPr>
          <p:cNvPicPr>
            <a:picLocks noGrp="1" noChangeAspect="1"/>
          </p:cNvPicPr>
          <p:nvPr>
            <p:ph idx="1"/>
          </p:nvPr>
        </p:nvPicPr>
        <p:blipFill>
          <a:blip r:embed="rId2"/>
          <a:stretch>
            <a:fillRect/>
          </a:stretch>
        </p:blipFill>
        <p:spPr>
          <a:xfrm>
            <a:off x="720948" y="792000"/>
            <a:ext cx="8128761" cy="393677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62255DDF-CC6E-471B-9846-EDB83F0EE482}"/>
              </a:ext>
            </a:extLst>
          </p:cNvPr>
          <p:cNvSpPr>
            <a:spLocks noGrp="1"/>
          </p:cNvSpPr>
          <p:nvPr>
            <p:ph type="ftr" sz="quarter" idx="11"/>
          </p:nvPr>
        </p:nvSpPr>
        <p:spPr/>
        <p:txBody>
          <a:bodyPr/>
          <a:lstStyle/>
          <a:p>
            <a:r>
              <a:rPr lang="en-US"/>
              <a:t>Introducing Great Powerpoint Features</a:t>
            </a:r>
            <a:endParaRPr lang="nl-NL"/>
          </a:p>
        </p:txBody>
      </p:sp>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4CC7AE6-3EA4-4026-8686-3588B81C681D}"/>
                  </a:ext>
                </a:extLst>
              </p14:cNvPr>
              <p14:cNvContentPartPr/>
              <p14:nvPr/>
            </p14:nvContentPartPr>
            <p14:xfrm>
              <a:off x="5032975" y="4306022"/>
              <a:ext cx="360" cy="360"/>
            </p14:xfrm>
          </p:contentPart>
        </mc:Choice>
        <mc:Fallback>
          <p:pic>
            <p:nvPicPr>
              <p:cNvPr id="5" name="Ink 4">
                <a:extLst>
                  <a:ext uri="{FF2B5EF4-FFF2-40B4-BE49-F238E27FC236}">
                    <a16:creationId xmlns:a16="http://schemas.microsoft.com/office/drawing/2014/main" id="{84CC7AE6-3EA4-4026-8686-3588B81C681D}"/>
                  </a:ext>
                </a:extLst>
              </p:cNvPr>
              <p:cNvPicPr/>
              <p:nvPr/>
            </p:nvPicPr>
            <p:blipFill>
              <a:blip r:embed="rId4"/>
              <a:stretch>
                <a:fillRect/>
              </a:stretch>
            </p:blipFill>
            <p:spPr>
              <a:xfrm>
                <a:off x="5014975" y="4288382"/>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5">
            <p14:nvContentPartPr>
              <p14:cNvPr id="7" name="Ink 6">
                <a:extLst>
                  <a:ext uri="{FF2B5EF4-FFF2-40B4-BE49-F238E27FC236}">
                    <a16:creationId xmlns:a16="http://schemas.microsoft.com/office/drawing/2014/main" id="{2EF64C8D-E083-473D-9BBC-7E8F55EEBAFA}"/>
                  </a:ext>
                </a:extLst>
              </p14:cNvPr>
              <p14:cNvContentPartPr/>
              <p14:nvPr/>
            </p14:nvContentPartPr>
            <p14:xfrm>
              <a:off x="5071855" y="4336982"/>
              <a:ext cx="360" cy="360"/>
            </p14:xfrm>
          </p:contentPart>
        </mc:Choice>
        <mc:Fallback>
          <p:pic>
            <p:nvPicPr>
              <p:cNvPr id="7" name="Ink 6">
                <a:extLst>
                  <a:ext uri="{FF2B5EF4-FFF2-40B4-BE49-F238E27FC236}">
                    <a16:creationId xmlns:a16="http://schemas.microsoft.com/office/drawing/2014/main" id="{2EF64C8D-E083-473D-9BBC-7E8F55EEBAFA}"/>
                  </a:ext>
                </a:extLst>
              </p:cNvPr>
              <p:cNvPicPr/>
              <p:nvPr/>
            </p:nvPicPr>
            <p:blipFill>
              <a:blip r:embed="rId4"/>
              <a:stretch>
                <a:fillRect/>
              </a:stretch>
            </p:blipFill>
            <p:spPr>
              <a:xfrm>
                <a:off x="5054215" y="4319342"/>
                <a:ext cx="36000" cy="3600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0" name="Ink 9">
                <a:extLst>
                  <a:ext uri="{FF2B5EF4-FFF2-40B4-BE49-F238E27FC236}">
                    <a16:creationId xmlns:a16="http://schemas.microsoft.com/office/drawing/2014/main" id="{ADB1FD64-35E8-4270-8803-A8A301C3F127}"/>
                  </a:ext>
                </a:extLst>
              </p14:cNvPr>
              <p14:cNvContentPartPr/>
              <p14:nvPr/>
            </p14:nvContentPartPr>
            <p14:xfrm>
              <a:off x="2044615" y="4038902"/>
              <a:ext cx="769680" cy="549360"/>
            </p14:xfrm>
          </p:contentPart>
        </mc:Choice>
        <mc:Fallback>
          <p:pic>
            <p:nvPicPr>
              <p:cNvPr id="10" name="Ink 9">
                <a:extLst>
                  <a:ext uri="{FF2B5EF4-FFF2-40B4-BE49-F238E27FC236}">
                    <a16:creationId xmlns:a16="http://schemas.microsoft.com/office/drawing/2014/main" id="{ADB1FD64-35E8-4270-8803-A8A301C3F127}"/>
                  </a:ext>
                </a:extLst>
              </p:cNvPr>
              <p:cNvPicPr/>
              <p:nvPr/>
            </p:nvPicPr>
            <p:blipFill>
              <a:blip r:embed="rId7"/>
              <a:stretch>
                <a:fillRect/>
              </a:stretch>
            </p:blipFill>
            <p:spPr>
              <a:xfrm>
                <a:off x="2026975" y="4020902"/>
                <a:ext cx="805320" cy="585000"/>
              </a:xfrm>
              <a:prstGeom prst="rect">
                <a:avLst/>
              </a:prstGeom>
            </p:spPr>
          </p:pic>
        </mc:Fallback>
      </mc:AlternateContent>
    </p:spTree>
    <p:extLst>
      <p:ext uri="{BB962C8B-B14F-4D97-AF65-F5344CB8AC3E}">
        <p14:creationId xmlns:p14="http://schemas.microsoft.com/office/powerpoint/2010/main" val="1113449853"/>
      </p:ext>
    </p:extLst>
  </p:cSld>
  <p:clrMapOvr>
    <a:masterClrMapping/>
  </p:clrMapOvr>
  <mc:AlternateContent xmlns:mc="http://schemas.openxmlformats.org/markup-compatibility/2006">
    <mc:Choice xmlns:p14="http://schemas.microsoft.com/office/powerpoint/2010/main" Requires="p14">
      <p:transition spd="slow" p14:dur="1600">
        <p14:conveyor dir="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78013" y="1268361"/>
            <a:ext cx="2866284" cy="2418736"/>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7" name="Group 26">
            <a:extLst>
              <a:ext uri="{FF2B5EF4-FFF2-40B4-BE49-F238E27FC236}">
                <a16:creationId xmlns:a16="http://schemas.microsoft.com/office/drawing/2014/main" id="{C8C26DAE-35A0-451B-9CBF-5C4FB4145E95}"/>
              </a:ext>
            </a:extLst>
          </p:cNvPr>
          <p:cNvGrpSpPr/>
          <p:nvPr/>
        </p:nvGrpSpPr>
        <p:grpSpPr>
          <a:xfrm>
            <a:off x="5488035" y="1281572"/>
            <a:ext cx="1188977" cy="1058603"/>
            <a:chOff x="3299665" y="1103396"/>
            <a:chExt cx="869607" cy="869607"/>
          </a:xfrm>
        </p:grpSpPr>
        <p:sp>
          <p:nvSpPr>
            <p:cNvPr id="14" name="Oval 13">
              <a:extLst>
                <a:ext uri="{FF2B5EF4-FFF2-40B4-BE49-F238E27FC236}">
                  <a16:creationId xmlns:a16="http://schemas.microsoft.com/office/drawing/2014/main" id="{7AA2CE88-47E3-4B8F-B9C3-668264CD7289}"/>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Rectangle 14" descr="Video camera">
              <a:extLst>
                <a:ext uri="{FF2B5EF4-FFF2-40B4-BE49-F238E27FC236}">
                  <a16:creationId xmlns:a16="http://schemas.microsoft.com/office/drawing/2014/main" id="{EB9CA3C6-244C-44D1-8A4B-076EB924901B}"/>
                </a:ext>
              </a:extLst>
            </p:cNvPr>
            <p:cNvSpPr/>
            <p:nvPr/>
          </p:nvSpPr>
          <p:spPr>
            <a:xfrm>
              <a:off x="3484991" y="12887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8" name="Group 27">
            <a:extLst>
              <a:ext uri="{FF2B5EF4-FFF2-40B4-BE49-F238E27FC236}">
                <a16:creationId xmlns:a16="http://schemas.microsoft.com/office/drawing/2014/main" id="{C15ABD66-29ED-42EB-9A37-7377B148F778}"/>
              </a:ext>
            </a:extLst>
          </p:cNvPr>
          <p:cNvGrpSpPr/>
          <p:nvPr/>
        </p:nvGrpSpPr>
        <p:grpSpPr>
          <a:xfrm>
            <a:off x="7163098" y="1281572"/>
            <a:ext cx="1188977" cy="1058603"/>
            <a:chOff x="4974728" y="1103396"/>
            <a:chExt cx="869607" cy="869607"/>
          </a:xfrm>
        </p:grpSpPr>
        <p:sp>
          <p:nvSpPr>
            <p:cNvPr id="16" name="Oval 15">
              <a:extLst>
                <a:ext uri="{FF2B5EF4-FFF2-40B4-BE49-F238E27FC236}">
                  <a16:creationId xmlns:a16="http://schemas.microsoft.com/office/drawing/2014/main" id="{C11C2B50-0B55-4EFC-BEAC-F816D136628C}"/>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7" name="Rectangle 16" descr="Zoom In">
              <a:extLst>
                <a:ext uri="{FF2B5EF4-FFF2-40B4-BE49-F238E27FC236}">
                  <a16:creationId xmlns:a16="http://schemas.microsoft.com/office/drawing/2014/main" id="{45A0E565-589D-46F8-8E81-064272F43561}"/>
                </a:ext>
              </a:extLst>
            </p:cNvPr>
            <p:cNvSpPr/>
            <p:nvPr/>
          </p:nvSpPr>
          <p:spPr>
            <a:xfrm>
              <a:off x="5160054" y="12887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9" name="Group 28">
            <a:extLst>
              <a:ext uri="{FF2B5EF4-FFF2-40B4-BE49-F238E27FC236}">
                <a16:creationId xmlns:a16="http://schemas.microsoft.com/office/drawing/2014/main" id="{48424DEF-2BB7-40A9-8F21-CAB58D0A6A51}"/>
              </a:ext>
            </a:extLst>
          </p:cNvPr>
          <p:cNvGrpSpPr/>
          <p:nvPr/>
        </p:nvGrpSpPr>
        <p:grpSpPr>
          <a:xfrm>
            <a:off x="8838162" y="1281572"/>
            <a:ext cx="1188977" cy="1058603"/>
            <a:chOff x="6649792" y="1103396"/>
            <a:chExt cx="869607" cy="869607"/>
          </a:xfrm>
        </p:grpSpPr>
        <p:sp>
          <p:nvSpPr>
            <p:cNvPr id="18" name="Oval 17">
              <a:extLst>
                <a:ext uri="{FF2B5EF4-FFF2-40B4-BE49-F238E27FC236}">
                  <a16:creationId xmlns:a16="http://schemas.microsoft.com/office/drawing/2014/main" id="{2D9A0178-1DE4-4FD8-9360-97DEABAC9FB6}"/>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9" name="Rectangle 18" descr="Moustache">
              <a:extLst>
                <a:ext uri="{FF2B5EF4-FFF2-40B4-BE49-F238E27FC236}">
                  <a16:creationId xmlns:a16="http://schemas.microsoft.com/office/drawing/2014/main" id="{6450075C-F539-49EE-B4A0-571F5317677B}"/>
                </a:ext>
              </a:extLst>
            </p:cNvPr>
            <p:cNvSpPr/>
            <p:nvPr/>
          </p:nvSpPr>
          <p:spPr>
            <a:xfrm>
              <a:off x="6835118" y="12887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0" name="Group 29">
            <a:extLst>
              <a:ext uri="{FF2B5EF4-FFF2-40B4-BE49-F238E27FC236}">
                <a16:creationId xmlns:a16="http://schemas.microsoft.com/office/drawing/2014/main" id="{37C2D495-266F-48B1-83CE-B357A6710870}"/>
              </a:ext>
            </a:extLst>
          </p:cNvPr>
          <p:cNvGrpSpPr/>
          <p:nvPr/>
        </p:nvGrpSpPr>
        <p:grpSpPr>
          <a:xfrm>
            <a:off x="2137908" y="4335614"/>
            <a:ext cx="1188977" cy="1058603"/>
            <a:chOff x="2462133" y="3170496"/>
            <a:chExt cx="869607" cy="869607"/>
          </a:xfrm>
        </p:grpSpPr>
        <p:sp>
          <p:nvSpPr>
            <p:cNvPr id="20" name="Oval 19">
              <a:extLst>
                <a:ext uri="{FF2B5EF4-FFF2-40B4-BE49-F238E27FC236}">
                  <a16:creationId xmlns:a16="http://schemas.microsoft.com/office/drawing/2014/main" id="{72ED714B-D6BB-436B-9369-2207A136CDF8}"/>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1" name="Rectangle 20" descr="Mailbox">
              <a:extLst>
                <a:ext uri="{FF2B5EF4-FFF2-40B4-BE49-F238E27FC236}">
                  <a16:creationId xmlns:a16="http://schemas.microsoft.com/office/drawing/2014/main" id="{E47D6A6B-A83C-47D6-9367-930CA603E663}"/>
                </a:ext>
              </a:extLst>
            </p:cNvPr>
            <p:cNvSpPr/>
            <p:nvPr/>
          </p:nvSpPr>
          <p:spPr>
            <a:xfrm>
              <a:off x="2647459" y="33558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1" name="Group 30">
            <a:extLst>
              <a:ext uri="{FF2B5EF4-FFF2-40B4-BE49-F238E27FC236}">
                <a16:creationId xmlns:a16="http://schemas.microsoft.com/office/drawing/2014/main" id="{1A131487-06D9-4B3B-A45F-060273F9C90A}"/>
              </a:ext>
            </a:extLst>
          </p:cNvPr>
          <p:cNvGrpSpPr/>
          <p:nvPr/>
        </p:nvGrpSpPr>
        <p:grpSpPr>
          <a:xfrm>
            <a:off x="3812971" y="4335614"/>
            <a:ext cx="1188977" cy="1058603"/>
            <a:chOff x="4137196" y="3170496"/>
            <a:chExt cx="869607" cy="869607"/>
          </a:xfrm>
        </p:grpSpPr>
        <p:sp>
          <p:nvSpPr>
            <p:cNvPr id="22" name="Oval 21">
              <a:extLst>
                <a:ext uri="{FF2B5EF4-FFF2-40B4-BE49-F238E27FC236}">
                  <a16:creationId xmlns:a16="http://schemas.microsoft.com/office/drawing/2014/main" id="{6BAB2A70-2D4B-41D8-9570-E35A13A130E8}"/>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descr="Checkmark">
              <a:extLst>
                <a:ext uri="{FF2B5EF4-FFF2-40B4-BE49-F238E27FC236}">
                  <a16:creationId xmlns:a16="http://schemas.microsoft.com/office/drawing/2014/main" id="{0598BD4B-3A89-48DD-8921-32DA0C72AE5F}"/>
                </a:ext>
              </a:extLst>
            </p:cNvPr>
            <p:cNvSpPr/>
            <p:nvPr/>
          </p:nvSpPr>
          <p:spPr>
            <a:xfrm>
              <a:off x="4322522" y="33558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2" name="Group 31">
            <a:extLst>
              <a:ext uri="{FF2B5EF4-FFF2-40B4-BE49-F238E27FC236}">
                <a16:creationId xmlns:a16="http://schemas.microsoft.com/office/drawing/2014/main" id="{46B37CFB-86C8-4B2C-BFE5-84C38E207370}"/>
              </a:ext>
            </a:extLst>
          </p:cNvPr>
          <p:cNvGrpSpPr/>
          <p:nvPr/>
        </p:nvGrpSpPr>
        <p:grpSpPr>
          <a:xfrm>
            <a:off x="5488035" y="4335614"/>
            <a:ext cx="1188977" cy="1058603"/>
            <a:chOff x="5812260" y="3170496"/>
            <a:chExt cx="869607" cy="869607"/>
          </a:xfrm>
        </p:grpSpPr>
        <p:sp>
          <p:nvSpPr>
            <p:cNvPr id="24" name="Oval 23">
              <a:extLst>
                <a:ext uri="{FF2B5EF4-FFF2-40B4-BE49-F238E27FC236}">
                  <a16:creationId xmlns:a16="http://schemas.microsoft.com/office/drawing/2014/main" id="{728E009D-EAAA-42A9-BEA3-0470870D72CA}"/>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5" name="Rectangle 24" descr="Lightbulb">
              <a:extLst>
                <a:ext uri="{FF2B5EF4-FFF2-40B4-BE49-F238E27FC236}">
                  <a16:creationId xmlns:a16="http://schemas.microsoft.com/office/drawing/2014/main" id="{9C687102-9635-45B1-8D10-0B02F462FEA3}"/>
                </a:ext>
              </a:extLst>
            </p:cNvPr>
            <p:cNvSpPr/>
            <p:nvPr/>
          </p:nvSpPr>
          <p:spPr>
            <a:xfrm>
              <a:off x="5997586" y="33558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27186709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19B93F0-A629-4AAA-979D-9C4F71BC708E}"/>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B745A5EA-6E74-4214-BEBF-029F1E24F8B7}"/>
              </a:ext>
            </a:extLst>
          </p:cNvPr>
          <p:cNvSpPr>
            <a:spLocks noGrp="1"/>
          </p:cNvSpPr>
          <p:nvPr>
            <p:ph idx="1"/>
          </p:nvPr>
        </p:nvSpPr>
        <p:spPr/>
        <p:txBody>
          <a:bodyPr/>
          <a:lstStyle/>
          <a:p>
            <a:pPr lvl="0"/>
            <a:r>
              <a:rPr lang="nl-NL" dirty="0" err="1"/>
              <a:t>Morph</a:t>
            </a:r>
            <a:endParaRPr lang="en-US" dirty="0"/>
          </a:p>
          <a:p>
            <a:pPr lvl="0"/>
            <a:r>
              <a:rPr lang="nl-NL" dirty="0"/>
              <a:t>Video</a:t>
            </a:r>
            <a:endParaRPr lang="en-US" dirty="0"/>
          </a:p>
          <a:p>
            <a:pPr lvl="0"/>
            <a:r>
              <a:rPr lang="nl-NL" dirty="0"/>
              <a:t>Zoom</a:t>
            </a:r>
            <a:endParaRPr lang="en-US" dirty="0"/>
          </a:p>
          <a:p>
            <a:pPr lvl="0"/>
            <a:r>
              <a:rPr lang="nl-NL" dirty="0" err="1"/>
              <a:t>Inking</a:t>
            </a:r>
            <a:r>
              <a:rPr lang="nl-NL" dirty="0"/>
              <a:t> &amp; </a:t>
            </a:r>
            <a:r>
              <a:rPr lang="nl-NL" dirty="0" err="1"/>
              <a:t>Sketchy</a:t>
            </a:r>
            <a:r>
              <a:rPr lang="nl-NL" dirty="0"/>
              <a:t> Mode</a:t>
            </a:r>
            <a:endParaRPr lang="en-US" dirty="0"/>
          </a:p>
          <a:p>
            <a:pPr lvl="0"/>
            <a:r>
              <a:rPr lang="nl-NL" dirty="0" err="1"/>
              <a:t>Icons</a:t>
            </a:r>
            <a:r>
              <a:rPr lang="nl-NL" dirty="0"/>
              <a:t> &amp; SVG</a:t>
            </a:r>
            <a:endParaRPr lang="en-US" dirty="0"/>
          </a:p>
          <a:p>
            <a:pPr lvl="0"/>
            <a:r>
              <a:rPr lang="nl-NL" dirty="0"/>
              <a:t>3D </a:t>
            </a:r>
            <a:r>
              <a:rPr lang="nl-NL" dirty="0" err="1"/>
              <a:t>Models</a:t>
            </a:r>
            <a:endParaRPr lang="en-US" dirty="0"/>
          </a:p>
          <a:p>
            <a:pPr lvl="0"/>
            <a:r>
              <a:rPr lang="nl-NL" dirty="0"/>
              <a:t>Design </a:t>
            </a:r>
            <a:r>
              <a:rPr lang="nl-NL" dirty="0" err="1"/>
              <a:t>Ideas</a:t>
            </a:r>
            <a:endParaRPr lang="nl-NL" dirty="0"/>
          </a:p>
          <a:p>
            <a:pPr lvl="0"/>
            <a:endParaRPr lang="nl-NL" dirty="0"/>
          </a:p>
          <a:p>
            <a:pPr lvl="0"/>
            <a:r>
              <a:rPr lang="nl-NL" dirty="0"/>
              <a:t>Design Time</a:t>
            </a:r>
          </a:p>
          <a:p>
            <a:pPr lvl="1"/>
            <a:r>
              <a:rPr lang="nl-NL" dirty="0" err="1"/>
              <a:t>Merge</a:t>
            </a:r>
            <a:r>
              <a:rPr lang="nl-NL" dirty="0"/>
              <a:t> </a:t>
            </a:r>
            <a:r>
              <a:rPr lang="nl-NL" dirty="0" err="1"/>
              <a:t>Shapes</a:t>
            </a:r>
            <a:endParaRPr lang="nl-NL" dirty="0"/>
          </a:p>
          <a:p>
            <a:pPr lvl="1"/>
            <a:r>
              <a:rPr lang="nl-NL" dirty="0"/>
              <a:t>Record</a:t>
            </a:r>
          </a:p>
          <a:p>
            <a:pPr lvl="1"/>
            <a:r>
              <a:rPr lang="nl-NL" dirty="0"/>
              <a:t>Export</a:t>
            </a:r>
          </a:p>
          <a:p>
            <a:pPr lvl="1"/>
            <a:r>
              <a:rPr lang="nl-NL" dirty="0" err="1"/>
              <a:t>Remove</a:t>
            </a:r>
            <a:r>
              <a:rPr lang="nl-NL" dirty="0"/>
              <a:t> Image Background (“green screening”)</a:t>
            </a:r>
          </a:p>
          <a:p>
            <a:pPr lvl="1"/>
            <a:r>
              <a:rPr lang="nl-NL" dirty="0" err="1"/>
              <a:t>Reuse</a:t>
            </a:r>
            <a:r>
              <a:rPr lang="nl-NL" dirty="0"/>
              <a:t> Slides</a:t>
            </a:r>
            <a:endParaRPr lang="en-US" dirty="0"/>
          </a:p>
          <a:p>
            <a:endParaRPr lang="en-NL" dirty="0"/>
          </a:p>
        </p:txBody>
      </p:sp>
      <p:pic>
        <p:nvPicPr>
          <p:cNvPr id="7" name="Picture 4">
            <a:extLst>
              <a:ext uri="{FF2B5EF4-FFF2-40B4-BE49-F238E27FC236}">
                <a16:creationId xmlns:a16="http://schemas.microsoft.com/office/drawing/2014/main" id="{961D5B5A-2921-4ECD-A604-C2E7363BC8AC}"/>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artisticPencilGrayscale/>
                    </a14:imgEffect>
                  </a14:imgLayer>
                </a14:imgProps>
              </a:ext>
              <a:ext uri="{28A0092B-C50C-407E-A947-70E740481C1C}">
                <a14:useLocalDpi xmlns:a14="http://schemas.microsoft.com/office/drawing/2010/main" val="0"/>
              </a:ext>
            </a:extLst>
          </a:blip>
          <a:srcRect/>
          <a:stretch>
            <a:fillRect/>
          </a:stretch>
        </p:blipFill>
        <p:spPr bwMode="auto">
          <a:xfrm>
            <a:off x="2276911" y="1128251"/>
            <a:ext cx="2505381" cy="16702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490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xEl>
                                              <p:pRg st="8" end="8"/>
                                            </p:txEl>
                                          </p:spTgt>
                                        </p:tgtEl>
                                      </p:cBhvr>
                                    </p:animEffect>
                                    <p:set>
                                      <p:cBhvr>
                                        <p:cTn id="7" dur="1" fill="hold">
                                          <p:stCondLst>
                                            <p:cond delay="499"/>
                                          </p:stCondLst>
                                        </p:cTn>
                                        <p:tgtEl>
                                          <p:spTgt spid="6">
                                            <p:txEl>
                                              <p:pRg st="8" end="8"/>
                                            </p:txEl>
                                          </p:spTgt>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xEl>
                                              <p:pRg st="9" end="9"/>
                                            </p:txEl>
                                          </p:spTgt>
                                        </p:tgtEl>
                                      </p:cBhvr>
                                    </p:animEffect>
                                    <p:set>
                                      <p:cBhvr>
                                        <p:cTn id="10" dur="1" fill="hold">
                                          <p:stCondLst>
                                            <p:cond delay="499"/>
                                          </p:stCondLst>
                                        </p:cTn>
                                        <p:tgtEl>
                                          <p:spTgt spid="6">
                                            <p:txEl>
                                              <p:pRg st="9" end="9"/>
                                            </p:txEl>
                                          </p:spTgt>
                                        </p:tgtEl>
                                        <p:attrNameLst>
                                          <p:attrName>style.visibility</p:attrName>
                                        </p:attrNameLst>
                                      </p:cBhvr>
                                      <p:to>
                                        <p:strVal val="hidden"/>
                                      </p:to>
                                    </p:set>
                                  </p:childTnLst>
                                </p:cTn>
                              </p:par>
                              <p:par>
                                <p:cTn id="11" presetID="10" presetClass="exit" presetSubtype="0" fill="hold" nodeType="withEffect">
                                  <p:stCondLst>
                                    <p:cond delay="0"/>
                                  </p:stCondLst>
                                  <p:childTnLst>
                                    <p:animEffect transition="out" filter="fade">
                                      <p:cBhvr>
                                        <p:cTn id="12" dur="500"/>
                                        <p:tgtEl>
                                          <p:spTgt spid="6">
                                            <p:txEl>
                                              <p:pRg st="10" end="10"/>
                                            </p:txEl>
                                          </p:spTgt>
                                        </p:tgtEl>
                                      </p:cBhvr>
                                    </p:animEffect>
                                    <p:set>
                                      <p:cBhvr>
                                        <p:cTn id="13" dur="1" fill="hold">
                                          <p:stCondLst>
                                            <p:cond delay="499"/>
                                          </p:stCondLst>
                                        </p:cTn>
                                        <p:tgtEl>
                                          <p:spTgt spid="6">
                                            <p:txEl>
                                              <p:pRg st="10" end="10"/>
                                            </p:txEl>
                                          </p:spTgt>
                                        </p:tgtEl>
                                        <p:attrNameLst>
                                          <p:attrName>style.visibility</p:attrName>
                                        </p:attrNameLst>
                                      </p:cBhvr>
                                      <p:to>
                                        <p:strVal val="hidden"/>
                                      </p:to>
                                    </p:set>
                                  </p:childTnLst>
                                </p:cTn>
                              </p:par>
                              <p:par>
                                <p:cTn id="14" presetID="10" presetClass="exit" presetSubtype="0" fill="hold" nodeType="withEffect">
                                  <p:stCondLst>
                                    <p:cond delay="0"/>
                                  </p:stCondLst>
                                  <p:childTnLst>
                                    <p:animEffect transition="out" filter="fade">
                                      <p:cBhvr>
                                        <p:cTn id="15" dur="500"/>
                                        <p:tgtEl>
                                          <p:spTgt spid="6">
                                            <p:txEl>
                                              <p:pRg st="11" end="11"/>
                                            </p:txEl>
                                          </p:spTgt>
                                        </p:tgtEl>
                                      </p:cBhvr>
                                    </p:animEffect>
                                    <p:set>
                                      <p:cBhvr>
                                        <p:cTn id="16" dur="1" fill="hold">
                                          <p:stCondLst>
                                            <p:cond delay="499"/>
                                          </p:stCondLst>
                                        </p:cTn>
                                        <p:tgtEl>
                                          <p:spTgt spid="6">
                                            <p:txEl>
                                              <p:pRg st="11" end="11"/>
                                            </p:txEl>
                                          </p:spTgt>
                                        </p:tgtEl>
                                        <p:attrNameLst>
                                          <p:attrName>style.visibility</p:attrName>
                                        </p:attrNameLst>
                                      </p:cBhvr>
                                      <p:to>
                                        <p:strVal val="hidden"/>
                                      </p:to>
                                    </p:set>
                                  </p:childTnLst>
                                </p:cTn>
                              </p:par>
                              <p:par>
                                <p:cTn id="17" presetID="10" presetClass="exit" presetSubtype="0" fill="hold" nodeType="withEffect">
                                  <p:stCondLst>
                                    <p:cond delay="0"/>
                                  </p:stCondLst>
                                  <p:childTnLst>
                                    <p:animEffect transition="out" filter="fade">
                                      <p:cBhvr>
                                        <p:cTn id="18" dur="500"/>
                                        <p:tgtEl>
                                          <p:spTgt spid="6">
                                            <p:txEl>
                                              <p:pRg st="12" end="12"/>
                                            </p:txEl>
                                          </p:spTgt>
                                        </p:tgtEl>
                                      </p:cBhvr>
                                    </p:animEffect>
                                    <p:set>
                                      <p:cBhvr>
                                        <p:cTn id="19" dur="1" fill="hold">
                                          <p:stCondLst>
                                            <p:cond delay="499"/>
                                          </p:stCondLst>
                                        </p:cTn>
                                        <p:tgtEl>
                                          <p:spTgt spid="6">
                                            <p:txEl>
                                              <p:pRg st="12" end="12"/>
                                            </p:txEl>
                                          </p:spTgt>
                                        </p:tgtEl>
                                        <p:attrNameLst>
                                          <p:attrName>style.visibility</p:attrName>
                                        </p:attrNameLst>
                                      </p:cBhvr>
                                      <p:to>
                                        <p:strVal val="hidden"/>
                                      </p:to>
                                    </p:set>
                                  </p:childTnLst>
                                </p:cTn>
                              </p:par>
                              <p:par>
                                <p:cTn id="20" presetID="10" presetClass="exit" presetSubtype="0" fill="hold" nodeType="withEffect">
                                  <p:stCondLst>
                                    <p:cond delay="0"/>
                                  </p:stCondLst>
                                  <p:childTnLst>
                                    <p:animEffect transition="out" filter="fade">
                                      <p:cBhvr>
                                        <p:cTn id="21" dur="500"/>
                                        <p:tgtEl>
                                          <p:spTgt spid="6">
                                            <p:txEl>
                                              <p:pRg st="13" end="13"/>
                                            </p:txEl>
                                          </p:spTgt>
                                        </p:tgtEl>
                                      </p:cBhvr>
                                    </p:animEffect>
                                    <p:set>
                                      <p:cBhvr>
                                        <p:cTn id="22" dur="1" fill="hold">
                                          <p:stCondLst>
                                            <p:cond delay="499"/>
                                          </p:stCondLst>
                                        </p:cTn>
                                        <p:tgtEl>
                                          <p:spTgt spid="6">
                                            <p:txEl>
                                              <p:pRg st="13" end="13"/>
                                            </p:txEl>
                                          </p:spTgt>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96826" y="1268361"/>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2137908" y="4335614"/>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3812971" y="4335614"/>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5488035"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2137907" y="1268361"/>
            <a:ext cx="3603516" cy="2841649"/>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7163098" y="1281572"/>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NL" dirty="0"/>
            </a:p>
          </p:txBody>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8838162" y="1281572"/>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165824199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96826" y="1268361"/>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2137908" y="4335614"/>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3812971" y="4335614"/>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5488035"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2137907" y="1268361"/>
            <a:ext cx="3603516" cy="2841649"/>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7163098" y="1281572"/>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a:lstStyle/>
            <a:p>
              <a:endParaRPr lang="en-NL" dirty="0"/>
            </a:p>
          </p:txBody>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8838162" y="1281572"/>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29383376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96826" y="1268361"/>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2137908" y="4335614"/>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3812971" y="4335614"/>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5488035"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164514" y="1281572"/>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4572000" y="1268361"/>
            <a:ext cx="3384075" cy="2997429"/>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8838162" y="1281572"/>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4187459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5">
            <a:extLst>
              <a:ext uri="{FF2B5EF4-FFF2-40B4-BE49-F238E27FC236}">
                <a16:creationId xmlns:a16="http://schemas.microsoft.com/office/drawing/2014/main" id="{A5CB3473-1C3B-4193-A66E-7119CFD53E77}"/>
              </a:ext>
            </a:extLst>
          </p:cNvPr>
          <p:cNvSpPr>
            <a:spLocks noGrp="1"/>
          </p:cNvSpPr>
          <p:nvPr>
            <p:ph type="title"/>
          </p:nvPr>
        </p:nvSpPr>
        <p:spPr/>
        <p:txBody>
          <a:bodyPr/>
          <a:lstStyle/>
          <a:p>
            <a:r>
              <a:rPr lang="nl-NL" dirty="0"/>
              <a:t>Zoom – Summary Slide</a:t>
            </a:r>
            <a:endParaRPr lang="en-NL" dirty="0"/>
          </a:p>
        </p:txBody>
      </p:sp>
      <p:sp>
        <p:nvSpPr>
          <p:cNvPr id="17" name="Content Placeholder 16">
            <a:extLst>
              <a:ext uri="{FF2B5EF4-FFF2-40B4-BE49-F238E27FC236}">
                <a16:creationId xmlns:a16="http://schemas.microsoft.com/office/drawing/2014/main" id="{3FA0682B-9252-413E-AE8D-E5826FCD3FA8}"/>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80DCD74-E19F-458E-B4AD-964BF63AA32A}"/>
              </a:ext>
            </a:extLst>
          </p:cNvPr>
          <p:cNvSpPr>
            <a:spLocks noGrp="1"/>
          </p:cNvSpPr>
          <p:nvPr>
            <p:ph type="ftr" sz="quarter" idx="11"/>
          </p:nvPr>
        </p:nvSpPr>
        <p:spPr/>
        <p:txBody>
          <a:bodyPr/>
          <a:lstStyle/>
          <a:p>
            <a:r>
              <a:rPr lang="en-US"/>
              <a:t>Introducing Great Powerpoint Features</a:t>
            </a:r>
            <a:endParaRPr lang="nl-NL"/>
          </a:p>
        </p:txBody>
      </p:sp>
      <mc:AlternateContent xmlns:mc="http://schemas.openxmlformats.org/markup-compatibility/2006">
        <mc:Choice xmlns:psuz="http://schemas.microsoft.com/office/powerpoint/2016/summaryzoom" Requires="psuz">
          <p:graphicFrame>
            <p:nvGraphicFramePr>
              <p:cNvPr id="7" name="Summary Zoom 6">
                <a:extLst>
                  <a:ext uri="{FF2B5EF4-FFF2-40B4-BE49-F238E27FC236}">
                    <a16:creationId xmlns:a16="http://schemas.microsoft.com/office/drawing/2014/main" id="{94D46B8D-34B1-490D-ADE0-36BDD5D62E8B}"/>
                  </a:ext>
                </a:extLst>
              </p:cNvPr>
              <p:cNvGraphicFramePr>
                <a:graphicFrameLocks noChangeAspect="1"/>
              </p:cNvGraphicFramePr>
              <p:nvPr>
                <p:extLst>
                  <p:ext uri="{D42A27DB-BD31-4B8C-83A1-F6EECF244321}">
                    <p14:modId xmlns:p14="http://schemas.microsoft.com/office/powerpoint/2010/main" val="3062402081"/>
                  </p:ext>
                </p:extLst>
              </p:nvPr>
            </p:nvGraphicFramePr>
            <p:xfrm>
              <a:off x="720725" y="1223963"/>
              <a:ext cx="6623050" cy="3492500"/>
            </p:xfrm>
            <a:graphic>
              <a:graphicData uri="http://schemas.microsoft.com/office/powerpoint/2016/summaryzoom">
                <psuz:summaryZm>
                  <psuz:summaryZmObj sectionId="{F2F35F61-FD1A-4412-A911-4530898F5ED2}">
                    <psuz:zmPr id="{9B5D98AA-F700-41AA-ACAB-060DC05D19E3}" transitionDur="1000">
                      <p166:blipFill xmlns:p166="http://schemas.microsoft.com/office/powerpoint/2016/6/main">
                        <a:blip r:embed="rId2"/>
                        <a:stretch>
                          <a:fillRect/>
                        </a:stretch>
                      </p166:blipFill>
                      <p166:spPr xmlns:p166="http://schemas.microsoft.com/office/powerpoint/2016/6/main">
                        <a:xfrm>
                          <a:off x="447678" y="104777"/>
                          <a:ext cx="1862665" cy="1047749"/>
                        </a:xfrm>
                        <a:prstGeom prst="rect">
                          <a:avLst/>
                        </a:prstGeom>
                        <a:ln w="3175">
                          <a:solidFill>
                            <a:prstClr val="ltGray"/>
                          </a:solidFill>
                        </a:ln>
                      </p166:spPr>
                    </psuz:zmPr>
                  </psuz:summaryZmObj>
                  <psuz:summaryZmObj sectionId="{53531631-D7E5-4464-AB21-CA7847E52EC9}">
                    <psuz:zmPr id="{FB858F65-5211-486C-9B61-0801D5A33872}" transitionDur="1000">
                      <p166:blipFill xmlns:p166="http://schemas.microsoft.com/office/powerpoint/2016/6/main">
                        <a:blip r:embed="rId3"/>
                        <a:stretch>
                          <a:fillRect/>
                        </a:stretch>
                      </p166:blipFill>
                      <p166:spPr xmlns:p166="http://schemas.microsoft.com/office/powerpoint/2016/6/main">
                        <a:xfrm>
                          <a:off x="2380193" y="104777"/>
                          <a:ext cx="1862665" cy="1047749"/>
                        </a:xfrm>
                        <a:prstGeom prst="rect">
                          <a:avLst/>
                        </a:prstGeom>
                        <a:ln w="3175">
                          <a:solidFill>
                            <a:prstClr val="ltGray"/>
                          </a:solidFill>
                        </a:ln>
                      </p166:spPr>
                    </psuz:zmPr>
                  </psuz:summaryZmObj>
                  <psuz:summaryZmObj sectionId="{90BEFF3D-FECF-446B-A5E9-B8B29E3F75C2}">
                    <psuz:zmPr id="{30FE76FD-8EDA-4593-A5AB-9DAB645E13F6}" transitionDur="1000">
                      <p166:blipFill xmlns:p166="http://schemas.microsoft.com/office/powerpoint/2016/6/main">
                        <a:blip r:embed="rId4"/>
                        <a:stretch>
                          <a:fillRect/>
                        </a:stretch>
                      </p166:blipFill>
                      <p166:spPr xmlns:p166="http://schemas.microsoft.com/office/powerpoint/2016/6/main">
                        <a:xfrm>
                          <a:off x="4312708" y="104777"/>
                          <a:ext cx="1862665" cy="1047749"/>
                        </a:xfrm>
                        <a:prstGeom prst="rect">
                          <a:avLst/>
                        </a:prstGeom>
                        <a:ln w="3175">
                          <a:solidFill>
                            <a:prstClr val="ltGray"/>
                          </a:solidFill>
                        </a:ln>
                      </p166:spPr>
                    </psuz:zmPr>
                  </psuz:summaryZmObj>
                  <psuz:summaryZmObj sectionId="{ADC9389A-088B-4395-A024-0E215F664603}">
                    <psuz:zmPr id="{64FB290C-076F-43A4-B866-3E2B9EAD9A23}" transitionDur="1000">
                      <p166:blipFill xmlns:p166="http://schemas.microsoft.com/office/powerpoint/2016/6/main">
                        <a:blip r:embed="rId5"/>
                        <a:stretch>
                          <a:fillRect/>
                        </a:stretch>
                      </p166:blipFill>
                      <p166:spPr xmlns:p166="http://schemas.microsoft.com/office/powerpoint/2016/6/main">
                        <a:xfrm>
                          <a:off x="447678" y="1222376"/>
                          <a:ext cx="1862665" cy="1047749"/>
                        </a:xfrm>
                        <a:prstGeom prst="rect">
                          <a:avLst/>
                        </a:prstGeom>
                        <a:ln w="3175">
                          <a:solidFill>
                            <a:prstClr val="ltGray"/>
                          </a:solidFill>
                        </a:ln>
                      </p166:spPr>
                    </psuz:zmPr>
                  </psuz:summaryZmObj>
                  <psuz:summaryZmObj sectionId="{AAF28C26-7A0A-426B-945F-023A274D48F4}">
                    <psuz:zmPr id="{C94F164B-087C-4C0B-824F-AF3D770920B9}" transitionDur="1000">
                      <p166:blipFill xmlns:p166="http://schemas.microsoft.com/office/powerpoint/2016/6/main">
                        <a:blip r:embed="rId6"/>
                        <a:stretch>
                          <a:fillRect/>
                        </a:stretch>
                      </p166:blipFill>
                      <p166:spPr xmlns:p166="http://schemas.microsoft.com/office/powerpoint/2016/6/main">
                        <a:xfrm>
                          <a:off x="2380193" y="1222376"/>
                          <a:ext cx="1862665" cy="1047749"/>
                        </a:xfrm>
                        <a:prstGeom prst="rect">
                          <a:avLst/>
                        </a:prstGeom>
                        <a:ln w="3175">
                          <a:solidFill>
                            <a:prstClr val="ltGray"/>
                          </a:solidFill>
                        </a:ln>
                      </p166:spPr>
                    </psuz:zmPr>
                  </psuz:summaryZmObj>
                  <psuz:summaryZmObj sectionId="{6A5F3B7D-1AF3-4AA8-81A2-01C69B9D331B}">
                    <psuz:zmPr id="{BAED36C2-0F5F-453B-BF5E-2C697770E7C0}" transitionDur="1000">
                      <p166:blipFill xmlns:p166="http://schemas.microsoft.com/office/powerpoint/2016/6/main">
                        <a:blip r:embed="rId7"/>
                        <a:stretch>
                          <a:fillRect/>
                        </a:stretch>
                      </p166:blipFill>
                      <p166:spPr xmlns:p166="http://schemas.microsoft.com/office/powerpoint/2016/6/main">
                        <a:xfrm>
                          <a:off x="4312708" y="1222376"/>
                          <a:ext cx="1862665" cy="1047749"/>
                        </a:xfrm>
                        <a:prstGeom prst="rect">
                          <a:avLst/>
                        </a:prstGeom>
                        <a:ln w="3175">
                          <a:solidFill>
                            <a:prstClr val="ltGray"/>
                          </a:solidFill>
                        </a:ln>
                      </p166:spPr>
                    </psuz:zmPr>
                  </psuz:summaryZmObj>
                  <psuz:summaryZmObj sectionId="{9E53C204-64C8-4860-BAAB-9E071D008195}">
                    <psuz:zmPr id="{873D3285-AD54-411A-A117-0915BAF3DB9E}" transitionDur="1000">
                      <p166:blipFill xmlns:p166="http://schemas.microsoft.com/office/powerpoint/2016/6/main">
                        <a:blip r:embed="rId8"/>
                        <a:stretch>
                          <a:fillRect/>
                        </a:stretch>
                      </p166:blipFill>
                      <p166:spPr xmlns:p166="http://schemas.microsoft.com/office/powerpoint/2016/6/main">
                        <a:xfrm>
                          <a:off x="447678" y="2339975"/>
                          <a:ext cx="1862665" cy="1047749"/>
                        </a:xfrm>
                        <a:prstGeom prst="rect">
                          <a:avLst/>
                        </a:prstGeom>
                        <a:ln w="3175">
                          <a:solidFill>
                            <a:prstClr val="ltGray"/>
                          </a:solidFill>
                        </a:ln>
                      </p166:spPr>
                    </psuz:zmPr>
                  </psuz:summaryZmObj>
                  <psuz:summaryZmObj sectionId="{41FA5B6E-02CF-40DD-94E5-34E6A6EDC42F}">
                    <psuz:zmPr id="{0D653190-34B3-43BA-B3F1-DB7014E72FE8}" transitionDur="1000">
                      <p166:blipFill xmlns:p166="http://schemas.microsoft.com/office/powerpoint/2016/6/main">
                        <a:blip r:embed="rId9"/>
                        <a:stretch>
                          <a:fillRect/>
                        </a:stretch>
                      </p166:blipFill>
                      <p166:spPr xmlns:p166="http://schemas.microsoft.com/office/powerpoint/2016/6/main">
                        <a:xfrm>
                          <a:off x="2380193" y="2339975"/>
                          <a:ext cx="1862665" cy="1047749"/>
                        </a:xfrm>
                        <a:prstGeom prst="rect">
                          <a:avLst/>
                        </a:prstGeom>
                        <a:ln w="3175">
                          <a:solidFill>
                            <a:prstClr val="ltGray"/>
                          </a:solidFill>
                        </a:ln>
                      </p166:spPr>
                    </psuz:zmPr>
                  </psuz:summaryZmObj>
                  <psuz:summaryZmObj sectionId="{D37C8EF2-6807-4CAF-ACDA-CF2B58E577F4}">
                    <psuz:zmPr id="{640837E7-E506-4636-BC4A-1653BE2F119E}" transitionDur="1000">
                      <p166:blipFill xmlns:p166="http://schemas.microsoft.com/office/powerpoint/2016/6/main">
                        <a:blip r:embed="rId10"/>
                        <a:stretch>
                          <a:fillRect/>
                        </a:stretch>
                      </p166:blipFill>
                      <p166:spPr xmlns:p166="http://schemas.microsoft.com/office/powerpoint/2016/6/main">
                        <a:xfrm>
                          <a:off x="4312708" y="2339975"/>
                          <a:ext cx="1862665" cy="1047749"/>
                        </a:xfrm>
                        <a:prstGeom prst="rect">
                          <a:avLst/>
                        </a:prstGeom>
                        <a:ln w="3175">
                          <a:solidFill>
                            <a:prstClr val="ltGray"/>
                          </a:solidFill>
                        </a:ln>
                      </p166:spPr>
                    </psuz:zmPr>
                  </psuz:summaryZmObj>
                  <psuz:gridLayout/>
                </psuz:summaryZm>
              </a:graphicData>
            </a:graphic>
          </p:graphicFrame>
        </mc:Choice>
        <mc:Fallback>
          <p:grpSp>
            <p:nvGrpSpPr>
              <p:cNvPr id="7" name="Summary Zoom 6">
                <a:extLst>
                  <a:ext uri="{FF2B5EF4-FFF2-40B4-BE49-F238E27FC236}">
                    <a16:creationId xmlns:a16="http://schemas.microsoft.com/office/drawing/2014/main" id="{94D46B8D-34B1-490D-ADE0-36BDD5D62E8B}"/>
                  </a:ext>
                </a:extLst>
              </p:cNvPr>
              <p:cNvGrpSpPr>
                <a:grpSpLocks noGrp="1" noUngrp="1" noRot="1" noChangeAspect="1" noMove="1" noResize="1"/>
              </p:cNvGrpSpPr>
              <p:nvPr/>
            </p:nvGrpSpPr>
            <p:grpSpPr>
              <a:xfrm>
                <a:off x="720725" y="1223963"/>
                <a:ext cx="6623050" cy="3492500"/>
                <a:chOff x="720725" y="1223963"/>
                <a:chExt cx="6623050" cy="3492500"/>
              </a:xfrm>
            </p:grpSpPr>
            <p:pic>
              <p:nvPicPr>
                <p:cNvPr id="18" name="Picture 18">
                  <a:hlinkClick r:id="rId11"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168403" y="1328740"/>
                  <a:ext cx="1862665" cy="1047749"/>
                </a:xfrm>
                <a:prstGeom prst="rect">
                  <a:avLst/>
                </a:prstGeom>
                <a:ln w="3175">
                  <a:solidFill>
                    <a:prstClr val="ltGray"/>
                  </a:solidFill>
                </a:ln>
              </p:spPr>
            </p:pic>
            <p:pic>
              <p:nvPicPr>
                <p:cNvPr id="19" name="Picture 19">
                  <a:hlinkClick r:id="rId12"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3100918" y="1328740"/>
                  <a:ext cx="1862665" cy="1047749"/>
                </a:xfrm>
                <a:prstGeom prst="rect">
                  <a:avLst/>
                </a:prstGeom>
                <a:ln w="3175">
                  <a:solidFill>
                    <a:prstClr val="ltGray"/>
                  </a:solidFill>
                </a:ln>
              </p:spPr>
            </p:pic>
            <p:pic>
              <p:nvPicPr>
                <p:cNvPr id="20" name="Picture 20">
                  <a:hlinkClick r:id="rId13"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5033433" y="1328740"/>
                  <a:ext cx="1862665" cy="1047749"/>
                </a:xfrm>
                <a:prstGeom prst="rect">
                  <a:avLst/>
                </a:prstGeom>
                <a:ln w="3175">
                  <a:solidFill>
                    <a:prstClr val="ltGray"/>
                  </a:solidFill>
                </a:ln>
              </p:spPr>
            </p:pic>
            <p:pic>
              <p:nvPicPr>
                <p:cNvPr id="21" name="Picture 21">
                  <a:hlinkClick r:id="rId14"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1168403" y="2446339"/>
                  <a:ext cx="1862665" cy="1047749"/>
                </a:xfrm>
                <a:prstGeom prst="rect">
                  <a:avLst/>
                </a:prstGeom>
                <a:ln w="3175">
                  <a:solidFill>
                    <a:prstClr val="ltGray"/>
                  </a:solidFill>
                </a:ln>
              </p:spPr>
            </p:pic>
            <p:pic>
              <p:nvPicPr>
                <p:cNvPr id="22" name="Picture 22">
                  <a:hlinkClick r:id="rId15"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3100918" y="2446339"/>
                  <a:ext cx="1862665" cy="1047749"/>
                </a:xfrm>
                <a:prstGeom prst="rect">
                  <a:avLst/>
                </a:prstGeom>
                <a:ln w="3175">
                  <a:solidFill>
                    <a:prstClr val="ltGray"/>
                  </a:solidFill>
                </a:ln>
              </p:spPr>
            </p:pic>
            <p:pic>
              <p:nvPicPr>
                <p:cNvPr id="23" name="Picture 23">
                  <a:hlinkClick r:id="rId16" action="ppaction://hlinksldjump"/>
                </p:cNvPr>
                <p:cNvPicPr>
                  <a:picLocks noSelect="1" noRot="1" noChangeAspect="1" noMove="1" noResize="1" noEditPoints="1" noAdjustHandles="1" noChangeArrowheads="1" noChangeShapeType="1"/>
                </p:cNvPicPr>
                <p:nvPr/>
              </p:nvPicPr>
              <p:blipFill>
                <a:blip r:embed="rId7"/>
                <a:stretch>
                  <a:fillRect/>
                </a:stretch>
              </p:blipFill>
              <p:spPr>
                <a:xfrm>
                  <a:off x="5033433" y="2446339"/>
                  <a:ext cx="1862665" cy="1047749"/>
                </a:xfrm>
                <a:prstGeom prst="rect">
                  <a:avLst/>
                </a:prstGeom>
                <a:ln w="3175">
                  <a:solidFill>
                    <a:prstClr val="ltGray"/>
                  </a:solidFill>
                </a:ln>
              </p:spPr>
            </p:pic>
            <p:pic>
              <p:nvPicPr>
                <p:cNvPr id="24" name="Picture 24">
                  <a:hlinkClick r:id="rId17" action="ppaction://hlinksldjump"/>
                </p:cNvPr>
                <p:cNvPicPr>
                  <a:picLocks noSelect="1" noRot="1" noChangeAspect="1" noMove="1" noResize="1" noEditPoints="1" noAdjustHandles="1" noChangeArrowheads="1" noChangeShapeType="1"/>
                </p:cNvPicPr>
                <p:nvPr/>
              </p:nvPicPr>
              <p:blipFill>
                <a:blip r:embed="rId8"/>
                <a:stretch>
                  <a:fillRect/>
                </a:stretch>
              </p:blipFill>
              <p:spPr>
                <a:xfrm>
                  <a:off x="1168403" y="3563938"/>
                  <a:ext cx="1862665" cy="1047749"/>
                </a:xfrm>
                <a:prstGeom prst="rect">
                  <a:avLst/>
                </a:prstGeom>
                <a:ln w="3175">
                  <a:solidFill>
                    <a:prstClr val="ltGray"/>
                  </a:solidFill>
                </a:ln>
              </p:spPr>
            </p:pic>
            <p:pic>
              <p:nvPicPr>
                <p:cNvPr id="25" name="Picture 25">
                  <a:hlinkClick r:id="rId18" action="ppaction://hlinksldjump"/>
                </p:cNvPr>
                <p:cNvPicPr>
                  <a:picLocks noSelect="1" noRot="1" noChangeAspect="1" noMove="1" noResize="1" noEditPoints="1" noAdjustHandles="1" noChangeArrowheads="1" noChangeShapeType="1"/>
                </p:cNvPicPr>
                <p:nvPr/>
              </p:nvPicPr>
              <p:blipFill>
                <a:blip r:embed="rId9"/>
                <a:stretch>
                  <a:fillRect/>
                </a:stretch>
              </p:blipFill>
              <p:spPr>
                <a:xfrm>
                  <a:off x="3100918" y="3563938"/>
                  <a:ext cx="1862665" cy="1047749"/>
                </a:xfrm>
                <a:prstGeom prst="rect">
                  <a:avLst/>
                </a:prstGeom>
                <a:ln w="3175">
                  <a:solidFill>
                    <a:prstClr val="ltGray"/>
                  </a:solidFill>
                </a:ln>
              </p:spPr>
            </p:pic>
            <p:pic>
              <p:nvPicPr>
                <p:cNvPr id="26" name="Picture 26">
                  <a:hlinkClick r:id="rId19" action="ppaction://hlinksldjump"/>
                </p:cNvPr>
                <p:cNvPicPr>
                  <a:picLocks noSelect="1" noRot="1" noChangeAspect="1" noMove="1" noResize="1" noEditPoints="1" noAdjustHandles="1" noChangeArrowheads="1" noChangeShapeType="1"/>
                </p:cNvPicPr>
                <p:nvPr/>
              </p:nvPicPr>
              <p:blipFill>
                <a:blip r:embed="rId10"/>
                <a:stretch>
                  <a:fillRect/>
                </a:stretch>
              </p:blipFill>
              <p:spPr>
                <a:xfrm>
                  <a:off x="5033433" y="3563938"/>
                  <a:ext cx="1862665" cy="1047749"/>
                </a:xfrm>
                <a:prstGeom prst="rect">
                  <a:avLst/>
                </a:prstGeom>
                <a:ln w="3175">
                  <a:solidFill>
                    <a:prstClr val="ltGray"/>
                  </a:solidFill>
                </a:ln>
              </p:spPr>
            </p:pic>
          </p:grpSp>
        </mc:Fallback>
      </mc:AlternateContent>
    </p:spTree>
    <p:extLst>
      <p:ext uri="{BB962C8B-B14F-4D97-AF65-F5344CB8AC3E}">
        <p14:creationId xmlns:p14="http://schemas.microsoft.com/office/powerpoint/2010/main" val="6724572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22957DD-46CB-4CA9-8B78-CBC7A25EEF13}"/>
              </a:ext>
            </a:extLst>
          </p:cNvPr>
          <p:cNvSpPr>
            <a:spLocks noGrp="1"/>
          </p:cNvSpPr>
          <p:nvPr>
            <p:ph type="title"/>
          </p:nvPr>
        </p:nvSpPr>
        <p:spPr/>
        <p:txBody>
          <a:bodyPr/>
          <a:lstStyle/>
          <a:p>
            <a:r>
              <a:rPr lang="nl-NL" dirty="0"/>
              <a:t>Zoom – Slide Links</a:t>
            </a:r>
            <a:endParaRPr lang="en-NL" dirty="0"/>
          </a:p>
        </p:txBody>
      </p:sp>
      <p:sp>
        <p:nvSpPr>
          <p:cNvPr id="7" name="Content Placeholder 6">
            <a:extLst>
              <a:ext uri="{FF2B5EF4-FFF2-40B4-BE49-F238E27FC236}">
                <a16:creationId xmlns:a16="http://schemas.microsoft.com/office/drawing/2014/main" id="{A10DEF11-6B57-41FB-8B4D-BE85417D8A3E}"/>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43F0B699-92BD-44B9-84D4-506C37689F1F}"/>
              </a:ext>
            </a:extLst>
          </p:cNvPr>
          <p:cNvSpPr>
            <a:spLocks noGrp="1"/>
          </p:cNvSpPr>
          <p:nvPr>
            <p:ph type="ftr" sz="quarter" idx="11"/>
          </p:nvPr>
        </p:nvSpPr>
        <p:spPr/>
        <p:txBody>
          <a:bodyPr/>
          <a:lstStyle/>
          <a:p>
            <a:r>
              <a:rPr lang="en-US"/>
              <a:t>Introducing Great Powerpoint Features</a:t>
            </a:r>
            <a:endParaRPr lang="nl-NL"/>
          </a:p>
        </p:txBody>
      </p:sp>
      <mc:AlternateContent xmlns:mc="http://schemas.openxmlformats.org/markup-compatibility/2006">
        <mc:Choice xmlns:pslz="http://schemas.microsoft.com/office/powerpoint/2016/slidezoom" Requires="pslz">
          <p:graphicFrame>
            <p:nvGraphicFramePr>
              <p:cNvPr id="8" name="Slide Zoom 7">
                <a:extLst>
                  <a:ext uri="{FF2B5EF4-FFF2-40B4-BE49-F238E27FC236}">
                    <a16:creationId xmlns:a16="http://schemas.microsoft.com/office/drawing/2014/main" id="{4E3C56D3-2337-49AD-85F5-4D58F55D119B}"/>
                  </a:ext>
                </a:extLst>
              </p:cNvPr>
              <p:cNvGraphicFramePr>
                <a:graphicFrameLocks noChangeAspect="1"/>
              </p:cNvGraphicFramePr>
              <p:nvPr>
                <p:extLst>
                  <p:ext uri="{D42A27DB-BD31-4B8C-83A1-F6EECF244321}">
                    <p14:modId xmlns:p14="http://schemas.microsoft.com/office/powerpoint/2010/main" val="3702645760"/>
                  </p:ext>
                </p:extLst>
              </p:nvPr>
            </p:nvGraphicFramePr>
            <p:xfrm>
              <a:off x="1904858" y="1148995"/>
              <a:ext cx="2286000" cy="1285875"/>
            </p:xfrm>
            <a:graphic>
              <a:graphicData uri="http://schemas.microsoft.com/office/powerpoint/2016/slidezoom">
                <pslz:sldZm>
                  <pslz:sldZmObj sldId="2982" cId="2454906278">
                    <pslz:zmPr id="{1190595B-8E55-42C5-8C45-A9222C0064A1}" returnToParent="0" transitionDur="1000">
                      <p166:blipFill xmlns:p166="http://schemas.microsoft.com/office/powerpoint/2016/6/main">
                        <a:blip r:embed="rId2"/>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8" name="Slide Zoom 7">
                <a:hlinkClick r:id="rId3" action="ppaction://hlinksldjump"/>
                <a:extLst>
                  <a:ext uri="{FF2B5EF4-FFF2-40B4-BE49-F238E27FC236}">
                    <a16:creationId xmlns:a16="http://schemas.microsoft.com/office/drawing/2014/main" id="{4E3C56D3-2337-49AD-85F5-4D58F55D119B}"/>
                  </a:ext>
                </a:extLst>
              </p:cNvPr>
              <p:cNvPicPr>
                <a:picLocks noGrp="1" noRot="1" noChangeAspect="1" noMove="1" noResize="1" noEditPoints="1" noAdjustHandles="1" noChangeArrowheads="1" noChangeShapeType="1"/>
              </p:cNvPicPr>
              <p:nvPr/>
            </p:nvPicPr>
            <p:blipFill>
              <a:blip r:embed="rId2"/>
              <a:stretch>
                <a:fillRect/>
              </a:stretch>
            </p:blipFill>
            <p:spPr>
              <a:xfrm>
                <a:off x="1904858" y="1148995"/>
                <a:ext cx="2286000" cy="12858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9" name="Slide Zoom 8">
                <a:extLst>
                  <a:ext uri="{FF2B5EF4-FFF2-40B4-BE49-F238E27FC236}">
                    <a16:creationId xmlns:a16="http://schemas.microsoft.com/office/drawing/2014/main" id="{DD2C79A4-6334-4D15-BDE7-F8FA5DB48417}"/>
                  </a:ext>
                </a:extLst>
              </p:cNvPr>
              <p:cNvGraphicFramePr>
                <a:graphicFrameLocks noChangeAspect="1"/>
              </p:cNvGraphicFramePr>
              <p:nvPr>
                <p:extLst>
                  <p:ext uri="{D42A27DB-BD31-4B8C-83A1-F6EECF244321}">
                    <p14:modId xmlns:p14="http://schemas.microsoft.com/office/powerpoint/2010/main" val="2636776252"/>
                  </p:ext>
                </p:extLst>
              </p:nvPr>
            </p:nvGraphicFramePr>
            <p:xfrm>
              <a:off x="5922000" y="1209674"/>
              <a:ext cx="2286000" cy="1285875"/>
            </p:xfrm>
            <a:graphic>
              <a:graphicData uri="http://schemas.microsoft.com/office/powerpoint/2016/slidezoom">
                <pslz:sldZm>
                  <pslz:sldZmObj sldId="2992" cId="3876638075">
                    <pslz:zmPr id="{3FBB2DD0-4681-43E3-B2CA-BE85078DA5BE}" returnToParent="0" transitionDur="1000">
                      <p166:blipFill xmlns:p166="http://schemas.microsoft.com/office/powerpoint/2016/6/main">
                        <a:blip r:embed="rId4"/>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9" name="Slide Zoom 8">
                <a:hlinkClick r:id="rId5" action="ppaction://hlinksldjump"/>
                <a:extLst>
                  <a:ext uri="{FF2B5EF4-FFF2-40B4-BE49-F238E27FC236}">
                    <a16:creationId xmlns:a16="http://schemas.microsoft.com/office/drawing/2014/main" id="{DD2C79A4-6334-4D15-BDE7-F8FA5DB48417}"/>
                  </a:ext>
                </a:extLst>
              </p:cNvPr>
              <p:cNvPicPr>
                <a:picLocks noGrp="1" noRot="1" noChangeAspect="1" noMove="1" noResize="1" noEditPoints="1" noAdjustHandles="1" noChangeArrowheads="1" noChangeShapeType="1"/>
              </p:cNvPicPr>
              <p:nvPr/>
            </p:nvPicPr>
            <p:blipFill>
              <a:blip r:embed="rId4"/>
              <a:stretch>
                <a:fillRect/>
              </a:stretch>
            </p:blipFill>
            <p:spPr>
              <a:xfrm>
                <a:off x="5922000" y="1209674"/>
                <a:ext cx="2286000" cy="12858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0" name="Slide Zoom 9">
                <a:extLst>
                  <a:ext uri="{FF2B5EF4-FFF2-40B4-BE49-F238E27FC236}">
                    <a16:creationId xmlns:a16="http://schemas.microsoft.com/office/drawing/2014/main" id="{DA0BCC07-303D-4388-91FE-C5604CBDAC09}"/>
                  </a:ext>
                </a:extLst>
              </p:cNvPr>
              <p:cNvGraphicFramePr>
                <a:graphicFrameLocks noChangeAspect="1"/>
              </p:cNvGraphicFramePr>
              <p:nvPr>
                <p:extLst>
                  <p:ext uri="{D42A27DB-BD31-4B8C-83A1-F6EECF244321}">
                    <p14:modId xmlns:p14="http://schemas.microsoft.com/office/powerpoint/2010/main" val="3060668442"/>
                  </p:ext>
                </p:extLst>
              </p:nvPr>
            </p:nvGraphicFramePr>
            <p:xfrm>
              <a:off x="352198" y="2647950"/>
              <a:ext cx="2286000" cy="1285875"/>
            </p:xfrm>
            <a:graphic>
              <a:graphicData uri="http://schemas.microsoft.com/office/powerpoint/2016/slidezoom">
                <pslz:sldZm>
                  <pslz:sldZmObj sldId="3002" cId="672457292">
                    <pslz:zmPr id="{CFAEDF3D-A835-44BF-83C6-0D651A24CB02}" returnToParent="0" transitionDur="1000">
                      <p166:blipFill xmlns:p166="http://schemas.microsoft.com/office/powerpoint/2016/6/main">
                        <a:blip r:embed="rId6"/>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10" name="Slide Zoom 9">
                <a:hlinkClick r:id="rId7" action="ppaction://hlinksldjump"/>
                <a:extLst>
                  <a:ext uri="{FF2B5EF4-FFF2-40B4-BE49-F238E27FC236}">
                    <a16:creationId xmlns:a16="http://schemas.microsoft.com/office/drawing/2014/main" id="{DA0BCC07-303D-4388-91FE-C5604CBDAC09}"/>
                  </a:ext>
                </a:extLst>
              </p:cNvPr>
              <p:cNvPicPr>
                <a:picLocks noGrp="1" noRot="1" noChangeAspect="1" noMove="1" noResize="1" noEditPoints="1" noAdjustHandles="1" noChangeArrowheads="1" noChangeShapeType="1"/>
              </p:cNvPicPr>
              <p:nvPr/>
            </p:nvPicPr>
            <p:blipFill>
              <a:blip r:embed="rId6"/>
              <a:stretch>
                <a:fillRect/>
              </a:stretch>
            </p:blipFill>
            <p:spPr>
              <a:xfrm>
                <a:off x="352198" y="2647950"/>
                <a:ext cx="2286000" cy="1285875"/>
              </a:xfrm>
              <a:prstGeom prst="rect">
                <a:avLst/>
              </a:prstGeom>
              <a:ln w="3175">
                <a:solidFill>
                  <a:prstClr val="ltGray"/>
                </a:solidFill>
              </a:ln>
            </p:spPr>
          </p:pic>
        </mc:Fallback>
      </mc:AlternateContent>
      <mc:AlternateContent xmlns:mc="http://schemas.openxmlformats.org/markup-compatibility/2006">
        <mc:Choice xmlns:pslz="http://schemas.microsoft.com/office/powerpoint/2016/slidezoom" Requires="pslz">
          <p:graphicFrame>
            <p:nvGraphicFramePr>
              <p:cNvPr id="11" name="Slide Zoom 10">
                <a:extLst>
                  <a:ext uri="{FF2B5EF4-FFF2-40B4-BE49-F238E27FC236}">
                    <a16:creationId xmlns:a16="http://schemas.microsoft.com/office/drawing/2014/main" id="{B0C3068E-B11F-4AAC-AC8C-3A935429AB7F}"/>
                  </a:ext>
                </a:extLst>
              </p:cNvPr>
              <p:cNvGraphicFramePr>
                <a:graphicFrameLocks noChangeAspect="1"/>
              </p:cNvGraphicFramePr>
              <p:nvPr>
                <p:extLst>
                  <p:ext uri="{D42A27DB-BD31-4B8C-83A1-F6EECF244321}">
                    <p14:modId xmlns:p14="http://schemas.microsoft.com/office/powerpoint/2010/main" val="3724101858"/>
                  </p:ext>
                </p:extLst>
              </p:nvPr>
            </p:nvGraphicFramePr>
            <p:xfrm>
              <a:off x="5943600" y="3290888"/>
              <a:ext cx="2286000" cy="1285875"/>
            </p:xfrm>
            <a:graphic>
              <a:graphicData uri="http://schemas.microsoft.com/office/powerpoint/2016/slidezoom">
                <pslz:sldZm>
                  <pslz:sldZmObj sldId="3001" cId="2971657970">
                    <pslz:zmPr id="{83301B5F-7A43-4A90-9451-AE1311E154F6}" returnToParent="0" transitionDur="1000">
                      <p166:blipFill xmlns:p166="http://schemas.microsoft.com/office/powerpoint/2016/6/main">
                        <a:blip r:embed="rId8"/>
                        <a:stretch>
                          <a:fillRect/>
                        </a:stretch>
                      </p166:blipFill>
                      <p166:spPr xmlns:p166="http://schemas.microsoft.com/office/powerpoint/2016/6/main">
                        <a:xfrm>
                          <a:off x="0" y="0"/>
                          <a:ext cx="2286000" cy="1285875"/>
                        </a:xfrm>
                        <a:prstGeom prst="rect">
                          <a:avLst/>
                        </a:prstGeom>
                        <a:ln w="3175">
                          <a:solidFill>
                            <a:prstClr val="ltGray"/>
                          </a:solidFill>
                        </a:ln>
                      </p166:spPr>
                    </pslz:zmPr>
                  </pslz:sldZmObj>
                </pslz:sldZm>
              </a:graphicData>
            </a:graphic>
          </p:graphicFrame>
        </mc:Choice>
        <mc:Fallback>
          <p:pic>
            <p:nvPicPr>
              <p:cNvPr id="11" name="Slide Zoom 10">
                <a:hlinkClick r:id="rId9" action="ppaction://hlinksldjump"/>
                <a:extLst>
                  <a:ext uri="{FF2B5EF4-FFF2-40B4-BE49-F238E27FC236}">
                    <a16:creationId xmlns:a16="http://schemas.microsoft.com/office/drawing/2014/main" id="{B0C3068E-B11F-4AAC-AC8C-3A935429AB7F}"/>
                  </a:ext>
                </a:extLst>
              </p:cNvPr>
              <p:cNvPicPr>
                <a:picLocks noGrp="1" noRot="1" noChangeAspect="1" noMove="1" noResize="1" noEditPoints="1" noAdjustHandles="1" noChangeArrowheads="1" noChangeShapeType="1"/>
              </p:cNvPicPr>
              <p:nvPr/>
            </p:nvPicPr>
            <p:blipFill>
              <a:blip r:embed="rId8"/>
              <a:stretch>
                <a:fillRect/>
              </a:stretch>
            </p:blipFill>
            <p:spPr>
              <a:xfrm>
                <a:off x="5943600" y="3290888"/>
                <a:ext cx="2286000" cy="1285875"/>
              </a:xfrm>
              <a:prstGeom prst="rect">
                <a:avLst/>
              </a:prstGeom>
              <a:ln w="3175">
                <a:solidFill>
                  <a:prstClr val="ltGray"/>
                </a:solidFill>
              </a:ln>
            </p:spPr>
          </p:pic>
        </mc:Fallback>
      </mc:AlternateContent>
    </p:spTree>
    <p:extLst>
      <p:ext uri="{BB962C8B-B14F-4D97-AF65-F5344CB8AC3E}">
        <p14:creationId xmlns:p14="http://schemas.microsoft.com/office/powerpoint/2010/main" val="9678950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96826" y="1268361"/>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2137908" y="4335614"/>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3812971" y="4335614"/>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5488035"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164514" y="1281572"/>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4572000" y="1268361"/>
            <a:ext cx="3384075" cy="2997429"/>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8838162" y="1281572"/>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26380491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96826" y="1268361"/>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2137908" y="4335614"/>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3812971" y="4335614"/>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5488035"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164514" y="1281572"/>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2606879" y="1268360"/>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5904001" y="1308303"/>
            <a:ext cx="3239999" cy="2693118"/>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16956663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96826" y="1268361"/>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2137908" y="4335614"/>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3812971" y="4335614"/>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5488035"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164514" y="1281572"/>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2606879" y="1268360"/>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5904001" y="1308303"/>
            <a:ext cx="3239999" cy="2693118"/>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11210361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5510" y="651337"/>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1393724" y="2073276"/>
            <a:ext cx="3384754" cy="2860468"/>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5774508" y="4335614"/>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7449572"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486850" y="664548"/>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2929215" y="651336"/>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5280972" y="664547"/>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29731193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9BAA8EF-CD74-46D8-8A74-D9CF86BCB54E}"/>
              </a:ext>
            </a:extLst>
          </p:cNvPr>
          <p:cNvSpPr>
            <a:spLocks noGrp="1"/>
          </p:cNvSpPr>
          <p:nvPr>
            <p:ph type="title"/>
          </p:nvPr>
        </p:nvSpPr>
        <p:spPr/>
        <p:txBody>
          <a:bodyPr/>
          <a:lstStyle/>
          <a:p>
            <a:endParaRPr lang="en-NL"/>
          </a:p>
        </p:txBody>
      </p:sp>
      <p:pic>
        <p:nvPicPr>
          <p:cNvPr id="7" name="Content Placeholder 6" descr="Presentation with bar chart RTL">
            <a:extLst>
              <a:ext uri="{FF2B5EF4-FFF2-40B4-BE49-F238E27FC236}">
                <a16:creationId xmlns:a16="http://schemas.microsoft.com/office/drawing/2014/main" id="{E47339DE-444B-45C5-BFAB-7179AC5FE777}"/>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5104" y="162171"/>
            <a:ext cx="4717613" cy="4717613"/>
          </a:xfrm>
        </p:spPr>
      </p:pic>
      <p:sp>
        <p:nvSpPr>
          <p:cNvPr id="3" name="Footer Placeholder 2">
            <a:extLst>
              <a:ext uri="{FF2B5EF4-FFF2-40B4-BE49-F238E27FC236}">
                <a16:creationId xmlns:a16="http://schemas.microsoft.com/office/drawing/2014/main" id="{05A3B750-91E0-432D-8EC4-5A4C65392455}"/>
              </a:ext>
            </a:extLst>
          </p:cNvPr>
          <p:cNvSpPr>
            <a:spLocks noGrp="1"/>
          </p:cNvSpPr>
          <p:nvPr>
            <p:ph type="ftr" sz="quarter" idx="11"/>
          </p:nvPr>
        </p:nvSpPr>
        <p:spPr/>
        <p:txBody>
          <a:bodyPr/>
          <a:lstStyle/>
          <a:p>
            <a:r>
              <a:rPr lang="en-US" noProof="0"/>
              <a:t>Introducing Great Powerpoint Features</a:t>
            </a:r>
            <a:endParaRPr lang="nl-NL" noProof="0" dirty="0"/>
          </a:p>
        </p:txBody>
      </p:sp>
      <mc:AlternateContent xmlns:mc="http://schemas.openxmlformats.org/markup-compatibility/2006">
        <mc:Choice xmlns:am3d="http://schemas.microsoft.com/office/drawing/2017/model3d" Requires="am3d">
          <p:graphicFrame>
            <p:nvGraphicFramePr>
              <p:cNvPr id="10" name="3D Model 9" descr="Desk">
                <a:extLst>
                  <a:ext uri="{FF2B5EF4-FFF2-40B4-BE49-F238E27FC236}">
                    <a16:creationId xmlns:a16="http://schemas.microsoft.com/office/drawing/2014/main" id="{33432D08-7EFF-4E20-A69D-D35269A450B9}"/>
                  </a:ext>
                </a:extLst>
              </p:cNvPr>
              <p:cNvGraphicFramePr>
                <a:graphicFrameLocks noChangeAspect="1"/>
              </p:cNvGraphicFramePr>
              <p:nvPr>
                <p:extLst>
                  <p:ext uri="{D42A27DB-BD31-4B8C-83A1-F6EECF244321}">
                    <p14:modId xmlns:p14="http://schemas.microsoft.com/office/powerpoint/2010/main" val="1059330750"/>
                  </p:ext>
                </p:extLst>
              </p:nvPr>
            </p:nvGraphicFramePr>
            <p:xfrm>
              <a:off x="4690402" y="2890614"/>
              <a:ext cx="3795196" cy="1989170"/>
            </p:xfrm>
            <a:graphic>
              <a:graphicData uri="http://schemas.microsoft.com/office/drawing/2017/model3d">
                <am3d:model3d r:embed="rId4">
                  <am3d:spPr>
                    <a:xfrm>
                      <a:off x="0" y="0"/>
                      <a:ext cx="3795196" cy="1989170"/>
                    </a:xfrm>
                    <a:prstGeom prst="rect">
                      <a:avLst/>
                    </a:prstGeom>
                  </am3d:spPr>
                  <am3d:camera>
                    <am3d:pos x="0" y="0" z="56325247"/>
                    <am3d:up dx="0" dy="36000000" dz="0"/>
                    <am3d:lookAt x="0" y="0" z="0"/>
                    <am3d:perspective fov="2700000"/>
                  </am3d:camera>
                  <am3d:trans>
                    <am3d:meterPerModelUnit n="3257465" d="1000000"/>
                    <am3d:preTrans dx="-471465" dy="-8633854" dz="0"/>
                    <am3d:scale>
                      <am3d:sx n="1000000" d="1000000"/>
                      <am3d:sy n="1000000" d="1000000"/>
                      <am3d:sz n="1000000" d="1000000"/>
                    </am3d:scale>
                    <am3d:rot ax="715164" ay="65591" az="13841"/>
                    <am3d:postTrans dx="0" dy="0" dz="0"/>
                  </am3d:trans>
                  <am3d:raster rName="Office3DRenderer" rVer="16.0.8326">
                    <am3d:blip r:embed="rId5"/>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Desk">
                <a:extLst>
                  <a:ext uri="{FF2B5EF4-FFF2-40B4-BE49-F238E27FC236}">
                    <a16:creationId xmlns:a16="http://schemas.microsoft.com/office/drawing/2014/main" id="{33432D08-7EFF-4E20-A69D-D35269A450B9}"/>
                  </a:ext>
                </a:extLst>
              </p:cNvPr>
              <p:cNvPicPr>
                <a:picLocks noGrp="1" noRot="1" noChangeAspect="1" noMove="1" noResize="1" noEditPoints="1" noAdjustHandles="1" noChangeArrowheads="1" noChangeShapeType="1" noCrop="1"/>
              </p:cNvPicPr>
              <p:nvPr/>
            </p:nvPicPr>
            <p:blipFill>
              <a:blip r:embed="rId5"/>
              <a:stretch>
                <a:fillRect/>
              </a:stretch>
            </p:blipFill>
            <p:spPr>
              <a:xfrm>
                <a:off x="4690402" y="2890614"/>
                <a:ext cx="3795196" cy="1989170"/>
              </a:xfrm>
              <a:prstGeom prst="rect">
                <a:avLst/>
              </a:prstGeom>
            </p:spPr>
          </p:pic>
        </mc:Fallback>
      </mc:AlternateContent>
      <p:pic>
        <p:nvPicPr>
          <p:cNvPr id="11" name="Picture 10">
            <a:extLst>
              <a:ext uri="{FF2B5EF4-FFF2-40B4-BE49-F238E27FC236}">
                <a16:creationId xmlns:a16="http://schemas.microsoft.com/office/drawing/2014/main" id="{6C971611-97A7-46DD-B718-8C1430EC65A7}"/>
              </a:ext>
            </a:extLst>
          </p:cNvPr>
          <p:cNvPicPr>
            <a:picLocks noChangeAspect="1"/>
          </p:cNvPicPr>
          <p:nvPr/>
        </p:nvPicPr>
        <p:blipFill>
          <a:blip r:embed="rId6"/>
          <a:stretch>
            <a:fillRect/>
          </a:stretch>
        </p:blipFill>
        <p:spPr>
          <a:xfrm>
            <a:off x="5182196" y="1625600"/>
            <a:ext cx="2076133" cy="1478083"/>
          </a:xfrm>
          <a:prstGeom prst="rect">
            <a:avLst/>
          </a:prstGeom>
        </p:spPr>
      </p:pic>
    </p:spTree>
    <p:extLst>
      <p:ext uri="{BB962C8B-B14F-4D97-AF65-F5344CB8AC3E}">
        <p14:creationId xmlns:p14="http://schemas.microsoft.com/office/powerpoint/2010/main" val="1456574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55172B-D3C4-485D-A243-435051C5A9C6}"/>
              </a:ext>
            </a:extLst>
          </p:cNvPr>
          <p:cNvSpPr>
            <a:spLocks noGrp="1"/>
          </p:cNvSpPr>
          <p:nvPr>
            <p:ph type="title"/>
          </p:nvPr>
        </p:nvSpPr>
        <p:spPr>
          <a:xfrm>
            <a:off x="719999" y="288000"/>
            <a:ext cx="6624000" cy="504000"/>
          </a:xfrm>
        </p:spPr>
        <p:txBody>
          <a:bodyPr anchor="ctr">
            <a:normAutofit/>
          </a:bodyPr>
          <a:lstStyle/>
          <a:p>
            <a:r>
              <a:rPr lang="nl-NL" dirty="0" err="1"/>
              <a:t>Overview</a:t>
            </a:r>
            <a:endParaRPr lang="en-NL" dirty="0"/>
          </a:p>
        </p:txBody>
      </p:sp>
      <p:sp>
        <p:nvSpPr>
          <p:cNvPr id="12" name="Footer Placeholder 3">
            <a:extLst>
              <a:ext uri="{FF2B5EF4-FFF2-40B4-BE49-F238E27FC236}">
                <a16:creationId xmlns:a16="http://schemas.microsoft.com/office/drawing/2014/main" id="{E0F79EDE-C6B3-4C2A-9062-CC07C546C07D}"/>
              </a:ext>
            </a:extLst>
          </p:cNvPr>
          <p:cNvSpPr>
            <a:spLocks noGrp="1"/>
          </p:cNvSpPr>
          <p:nvPr>
            <p:ph type="ftr" sz="quarter" idx="11"/>
          </p:nvPr>
        </p:nvSpPr>
        <p:spPr>
          <a:xfrm>
            <a:off x="4968000" y="5004000"/>
            <a:ext cx="3240000" cy="108000"/>
          </a:xfrm>
        </p:spPr>
        <p:txBody>
          <a:bodyPr/>
          <a:lstStyle/>
          <a:p>
            <a:pPr>
              <a:spcAft>
                <a:spcPts val="600"/>
              </a:spcAft>
            </a:pPr>
            <a:r>
              <a:rPr lang="en-US"/>
              <a:t>Introducing Great Powerpoint Features</a:t>
            </a:r>
            <a:endParaRPr lang="nl-NL"/>
          </a:p>
        </p:txBody>
      </p:sp>
      <p:graphicFrame>
        <p:nvGraphicFramePr>
          <p:cNvPr id="8" name="Content Placeholder 5">
            <a:extLst>
              <a:ext uri="{FF2B5EF4-FFF2-40B4-BE49-F238E27FC236}">
                <a16:creationId xmlns:a16="http://schemas.microsoft.com/office/drawing/2014/main" id="{2B50FC67-4BB0-41C9-BDD9-58396D02DC4F}"/>
              </a:ext>
            </a:extLst>
          </p:cNvPr>
          <p:cNvGraphicFramePr>
            <a:graphicFrameLocks noGrp="1"/>
          </p:cNvGraphicFramePr>
          <p:nvPr>
            <p:ph idx="1"/>
            <p:extLst>
              <p:ext uri="{D42A27DB-BD31-4B8C-83A1-F6EECF244321}">
                <p14:modId xmlns:p14="http://schemas.microsoft.com/office/powerpoint/2010/main" val="3538516575"/>
              </p:ext>
            </p:extLst>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52231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5" name="Picture 13324" descr="A painting of a colorful rug&#10;&#10;Description automatically generated">
            <a:extLst>
              <a:ext uri="{FF2B5EF4-FFF2-40B4-BE49-F238E27FC236}">
                <a16:creationId xmlns:a16="http://schemas.microsoft.com/office/drawing/2014/main" id="{CC4C2B0F-DC3D-4B2F-8529-92A196211EF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506696">
            <a:off x="-448649" y="525836"/>
            <a:ext cx="11261688" cy="5143500"/>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13323" name="Rectangle 13322">
            <a:extLst>
              <a:ext uri="{FF2B5EF4-FFF2-40B4-BE49-F238E27FC236}">
                <a16:creationId xmlns:a16="http://schemas.microsoft.com/office/drawing/2014/main" id="{98EACEF0-E13D-4A86-93B5-96781B236DFE}"/>
              </a:ext>
            </a:extLst>
          </p:cNvPr>
          <p:cNvSpPr/>
          <p:nvPr/>
        </p:nvSpPr>
        <p:spPr>
          <a:xfrm>
            <a:off x="-132735" y="-6386"/>
            <a:ext cx="9357851" cy="33615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 name="Straight Connector 17">
            <a:extLst>
              <a:ext uri="{FF2B5EF4-FFF2-40B4-BE49-F238E27FC236}">
                <a16:creationId xmlns:a16="http://schemas.microsoft.com/office/drawing/2014/main" id="{5D69B541-58D4-4B1B-B759-6562D109DBE0}"/>
              </a:ext>
            </a:extLst>
          </p:cNvPr>
          <p:cNvCxnSpPr/>
          <p:nvPr/>
        </p:nvCxnSpPr>
        <p:spPr>
          <a:xfrm>
            <a:off x="75104" y="3355257"/>
            <a:ext cx="8928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0A944A-2986-4BF5-ADAD-86949F1C297F}"/>
              </a:ext>
            </a:extLst>
          </p:cNvPr>
          <p:cNvCxnSpPr>
            <a:cxnSpLocks/>
          </p:cNvCxnSpPr>
          <p:nvPr/>
        </p:nvCxnSpPr>
        <p:spPr>
          <a:xfrm flipV="1">
            <a:off x="2014932" y="3628103"/>
            <a:ext cx="636790" cy="1241182"/>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9BAA8EF-CD74-46D8-8A74-D9CF86BCB54E}"/>
              </a:ext>
            </a:extLst>
          </p:cNvPr>
          <p:cNvSpPr>
            <a:spLocks noGrp="1"/>
          </p:cNvSpPr>
          <p:nvPr>
            <p:ph type="title"/>
          </p:nvPr>
        </p:nvSpPr>
        <p:spPr/>
        <p:txBody>
          <a:bodyPr/>
          <a:lstStyle/>
          <a:p>
            <a:endParaRPr lang="en-NL"/>
          </a:p>
        </p:txBody>
      </p:sp>
      <p:sp>
        <p:nvSpPr>
          <p:cNvPr id="3" name="Footer Placeholder 2">
            <a:extLst>
              <a:ext uri="{FF2B5EF4-FFF2-40B4-BE49-F238E27FC236}">
                <a16:creationId xmlns:a16="http://schemas.microsoft.com/office/drawing/2014/main" id="{05A3B750-91E0-432D-8EC4-5A4C65392455}"/>
              </a:ext>
            </a:extLst>
          </p:cNvPr>
          <p:cNvSpPr>
            <a:spLocks noGrp="1"/>
          </p:cNvSpPr>
          <p:nvPr>
            <p:ph type="ftr" sz="quarter" idx="11"/>
          </p:nvPr>
        </p:nvSpPr>
        <p:spPr/>
        <p:txBody>
          <a:bodyPr/>
          <a:lstStyle/>
          <a:p>
            <a:r>
              <a:rPr lang="en-US" noProof="0"/>
              <a:t>Introducing Great Powerpoint Features</a:t>
            </a:r>
            <a:endParaRPr lang="nl-NL" noProof="0" dirty="0"/>
          </a:p>
        </p:txBody>
      </p:sp>
      <mc:AlternateContent xmlns:mc="http://schemas.openxmlformats.org/markup-compatibility/2006">
        <mc:Choice xmlns:am3d="http://schemas.microsoft.com/office/drawing/2017/model3d" Requires="am3d">
          <p:graphicFrame>
            <p:nvGraphicFramePr>
              <p:cNvPr id="10" name="3D Model 9" descr="Desk">
                <a:extLst>
                  <a:ext uri="{FF2B5EF4-FFF2-40B4-BE49-F238E27FC236}">
                    <a16:creationId xmlns:a16="http://schemas.microsoft.com/office/drawing/2014/main" id="{33432D08-7EFF-4E20-A69D-D35269A450B9}"/>
                  </a:ext>
                </a:extLst>
              </p:cNvPr>
              <p:cNvGraphicFramePr>
                <a:graphicFrameLocks noChangeAspect="1"/>
              </p:cNvGraphicFramePr>
              <p:nvPr/>
            </p:nvGraphicFramePr>
            <p:xfrm>
              <a:off x="4690402" y="2890614"/>
              <a:ext cx="3795196" cy="1989170"/>
            </p:xfrm>
            <a:graphic>
              <a:graphicData uri="http://schemas.microsoft.com/office/drawing/2017/model3d">
                <am3d:model3d r:embed="rId5">
                  <am3d:spPr>
                    <a:xfrm>
                      <a:off x="0" y="0"/>
                      <a:ext cx="3795196" cy="1989170"/>
                    </a:xfrm>
                    <a:prstGeom prst="rect">
                      <a:avLst/>
                    </a:prstGeom>
                  </am3d:spPr>
                  <am3d:camera>
                    <am3d:pos x="0" y="0" z="56325247"/>
                    <am3d:up dx="0" dy="36000000" dz="0"/>
                    <am3d:lookAt x="0" y="0" z="0"/>
                    <am3d:perspective fov="2700000"/>
                  </am3d:camera>
                  <am3d:trans>
                    <am3d:meterPerModelUnit n="3257465" d="1000000"/>
                    <am3d:preTrans dx="-471465" dy="-8633854" dz="0"/>
                    <am3d:scale>
                      <am3d:sx n="1000000" d="1000000"/>
                      <am3d:sy n="1000000" d="1000000"/>
                      <am3d:sz n="1000000" d="1000000"/>
                    </am3d:scale>
                    <am3d:rot ax="715164" ay="65591" az="13841"/>
                    <am3d:postTrans dx="0" dy="0" dz="0"/>
                  </am3d:trans>
                  <am3d:raster rName="Office3DRenderer" rVer="16.0.8326">
                    <am3d:blip r:embed="rId6"/>
                  </am3d:raster>
                  <am3d:objViewport viewportSz="406399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Desk">
                <a:extLst>
                  <a:ext uri="{FF2B5EF4-FFF2-40B4-BE49-F238E27FC236}">
                    <a16:creationId xmlns:a16="http://schemas.microsoft.com/office/drawing/2014/main" id="{33432D08-7EFF-4E20-A69D-D35269A450B9}"/>
                  </a:ext>
                </a:extLst>
              </p:cNvPr>
              <p:cNvPicPr>
                <a:picLocks noGrp="1" noRot="1" noChangeAspect="1" noMove="1" noResize="1" noEditPoints="1" noAdjustHandles="1" noChangeArrowheads="1" noChangeShapeType="1" noCrop="1"/>
              </p:cNvPicPr>
              <p:nvPr/>
            </p:nvPicPr>
            <p:blipFill>
              <a:blip r:embed="rId6"/>
              <a:stretch>
                <a:fillRect/>
              </a:stretch>
            </p:blipFill>
            <p:spPr>
              <a:xfrm>
                <a:off x="4690402" y="2890614"/>
                <a:ext cx="3795196" cy="1989170"/>
              </a:xfrm>
              <a:prstGeom prst="rect">
                <a:avLst/>
              </a:prstGeom>
            </p:spPr>
          </p:pic>
        </mc:Fallback>
      </mc:AlternateContent>
      <p:pic>
        <p:nvPicPr>
          <p:cNvPr id="11" name="Picture 10">
            <a:extLst>
              <a:ext uri="{FF2B5EF4-FFF2-40B4-BE49-F238E27FC236}">
                <a16:creationId xmlns:a16="http://schemas.microsoft.com/office/drawing/2014/main" id="{6C971611-97A7-46DD-B718-8C1430EC65A7}"/>
              </a:ext>
            </a:extLst>
          </p:cNvPr>
          <p:cNvPicPr>
            <a:picLocks noChangeAspect="1"/>
          </p:cNvPicPr>
          <p:nvPr/>
        </p:nvPicPr>
        <p:blipFill>
          <a:blip r:embed="rId7">
            <a:clrChange>
              <a:clrFrom>
                <a:srgbClr val="000000">
                  <a:alpha val="0"/>
                </a:srgbClr>
              </a:clrFrom>
              <a:clrTo>
                <a:srgbClr val="000000">
                  <a:alpha val="0"/>
                </a:srgbClr>
              </a:clrTo>
            </a:clrChange>
            <a:extLst>
              <a:ext uri="{BEBA8EAE-BF5A-486C-A8C5-ECC9F3942E4B}">
                <a14:imgProps xmlns:a14="http://schemas.microsoft.com/office/drawing/2010/main">
                  <a14:imgLayer r:embed="rId8">
                    <a14:imgEffect>
                      <a14:backgroundRemoval t="4298" b="99686" l="7687" r="95075">
                        <a14:foregroundMark x1="42836" y1="8700" x2="42463" y2="9329"/>
                        <a14:foregroundMark x1="7761" y1="95283" x2="24317" y2="75680"/>
                        <a14:foregroundMark x1="42524" y1="70790" x2="44403" y2="70440"/>
                        <a14:foregroundMark x1="76309" y1="79495" x2="77263" y2="79865"/>
                        <a14:foregroundMark x1="67015" y1="75891" x2="72458" y2="78002"/>
                        <a14:foregroundMark x1="89844" y1="86191" x2="95149" y2="99790"/>
                        <a14:foregroundMark x1="45000" y1="4298" x2="56642" y2="5870"/>
                        <a14:backgroundMark x1="22090" y1="74214" x2="28507" y2="73270"/>
                        <a14:backgroundMark x1="30970" y1="67086" x2="38060" y2="67191"/>
                        <a14:backgroundMark x1="31866" y1="67400" x2="36642" y2="66876"/>
                        <a14:backgroundMark x1="28209" y1="73061" x2="41567" y2="69392"/>
                        <a14:backgroundMark x1="42090" y1="70755" x2="41567" y2="70964"/>
                        <a14:backgroundMark x1="72612" y1="77673" x2="77015" y2="77987"/>
                        <a14:backgroundMark x1="77313" y1="79769" x2="92239" y2="84906"/>
                        <a14:backgroundMark x1="42090" y1="70335" x2="41194" y2="71698"/>
                      </a14:backgroundRemoval>
                    </a14:imgEffect>
                  </a14:imgLayer>
                </a14:imgProps>
              </a:ext>
            </a:extLst>
          </a:blip>
          <a:stretch>
            <a:fillRect/>
          </a:stretch>
        </p:blipFill>
        <p:spPr>
          <a:xfrm>
            <a:off x="5182196" y="1619504"/>
            <a:ext cx="2076133" cy="1478083"/>
          </a:xfrm>
          <a:prstGeom prst="rect">
            <a:avLst/>
          </a:prstGeom>
        </p:spPr>
      </p:pic>
      <p:pic>
        <p:nvPicPr>
          <p:cNvPr id="13314" name="Picture 2">
            <a:extLst>
              <a:ext uri="{FF2B5EF4-FFF2-40B4-BE49-F238E27FC236}">
                <a16:creationId xmlns:a16="http://schemas.microsoft.com/office/drawing/2014/main" id="{8C13FF68-C603-4EAD-B515-C58102E37169}"/>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2866" b="18511"/>
          <a:stretch/>
        </p:blipFill>
        <p:spPr bwMode="auto">
          <a:xfrm>
            <a:off x="5014391" y="3267106"/>
            <a:ext cx="3086258" cy="1542638"/>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A7C0E1E-67F0-46E4-8101-C93EBBE9301B}"/>
              </a:ext>
            </a:extLst>
          </p:cNvPr>
          <p:cNvCxnSpPr>
            <a:cxnSpLocks/>
          </p:cNvCxnSpPr>
          <p:nvPr/>
        </p:nvCxnSpPr>
        <p:spPr>
          <a:xfrm flipV="1">
            <a:off x="140110" y="3355256"/>
            <a:ext cx="1464855" cy="1454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8F56F9-5485-49BE-8378-847040EFBF70}"/>
              </a:ext>
            </a:extLst>
          </p:cNvPr>
          <p:cNvCxnSpPr>
            <a:cxnSpLocks/>
          </p:cNvCxnSpPr>
          <p:nvPr/>
        </p:nvCxnSpPr>
        <p:spPr>
          <a:xfrm flipH="1" flipV="1">
            <a:off x="8357600" y="3355255"/>
            <a:ext cx="786401" cy="1454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3D18DB-D0EB-40D1-8D6A-E44ABC60CBD6}"/>
              </a:ext>
            </a:extLst>
          </p:cNvPr>
          <p:cNvCxnSpPr>
            <a:cxnSpLocks/>
          </p:cNvCxnSpPr>
          <p:nvPr/>
        </p:nvCxnSpPr>
        <p:spPr>
          <a:xfrm flipV="1">
            <a:off x="1077521" y="3355255"/>
            <a:ext cx="1251230" cy="15140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10">
            <p14:nvContentPartPr>
              <p14:cNvPr id="13318" name="Ink 13317">
                <a:extLst>
                  <a:ext uri="{FF2B5EF4-FFF2-40B4-BE49-F238E27FC236}">
                    <a16:creationId xmlns:a16="http://schemas.microsoft.com/office/drawing/2014/main" id="{9D7123A4-500D-42D4-A8A1-0AA1FFC8B845}"/>
                  </a:ext>
                </a:extLst>
              </p14:cNvPr>
              <p14:cNvContentPartPr/>
              <p14:nvPr/>
            </p14:nvContentPartPr>
            <p14:xfrm>
              <a:off x="5322996" y="465464"/>
              <a:ext cx="2943475" cy="1093291"/>
            </p14:xfrm>
          </p:contentPart>
        </mc:Choice>
        <mc:Fallback>
          <p:pic>
            <p:nvPicPr>
              <p:cNvPr id="13318" name="Ink 13317">
                <a:extLst>
                  <a:ext uri="{FF2B5EF4-FFF2-40B4-BE49-F238E27FC236}">
                    <a16:creationId xmlns:a16="http://schemas.microsoft.com/office/drawing/2014/main" id="{9D7123A4-500D-42D4-A8A1-0AA1FFC8B845}"/>
                  </a:ext>
                </a:extLst>
              </p:cNvPr>
              <p:cNvPicPr/>
              <p:nvPr/>
            </p:nvPicPr>
            <p:blipFill>
              <a:blip r:embed="rId11"/>
              <a:stretch>
                <a:fillRect/>
              </a:stretch>
            </p:blipFill>
            <p:spPr>
              <a:xfrm>
                <a:off x="5284835" y="427292"/>
                <a:ext cx="3019438" cy="1169274"/>
              </a:xfrm>
              <a:prstGeom prst="rect">
                <a:avLst/>
              </a:prstGeom>
            </p:spPr>
          </p:pic>
        </mc:Fallback>
      </mc:AlternateContent>
      <p:pic>
        <p:nvPicPr>
          <p:cNvPr id="13322" name="Graphic 13321" descr="Link">
            <a:extLst>
              <a:ext uri="{FF2B5EF4-FFF2-40B4-BE49-F238E27FC236}">
                <a16:creationId xmlns:a16="http://schemas.microsoft.com/office/drawing/2014/main" id="{26D8446A-9530-4E0E-B597-ADB135FD920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667778">
            <a:off x="5733846" y="-27562"/>
            <a:ext cx="562326" cy="562326"/>
          </a:xfrm>
          <a:prstGeom prst="rect">
            <a:avLst/>
          </a:prstGeom>
        </p:spPr>
      </p:pic>
      <p:pic>
        <p:nvPicPr>
          <p:cNvPr id="44" name="Graphic 43" descr="Link">
            <a:extLst>
              <a:ext uri="{FF2B5EF4-FFF2-40B4-BE49-F238E27FC236}">
                <a16:creationId xmlns:a16="http://schemas.microsoft.com/office/drawing/2014/main" id="{CDE95180-309C-437A-8D05-CF4F68CC917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667778">
            <a:off x="7152967" y="117421"/>
            <a:ext cx="562326" cy="562326"/>
          </a:xfrm>
          <a:prstGeom prst="rect">
            <a:avLst/>
          </a:prstGeom>
        </p:spPr>
      </p:pic>
      <p:pic>
        <p:nvPicPr>
          <p:cNvPr id="45" name="Graphic 44" descr="Link">
            <a:extLst>
              <a:ext uri="{FF2B5EF4-FFF2-40B4-BE49-F238E27FC236}">
                <a16:creationId xmlns:a16="http://schemas.microsoft.com/office/drawing/2014/main" id="{5F878F80-8AAB-4F1C-903A-8FA005A5849F}"/>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rot="2667778">
            <a:off x="7152968" y="-287549"/>
            <a:ext cx="562326" cy="562326"/>
          </a:xfrm>
          <a:prstGeom prst="rect">
            <a:avLst/>
          </a:prstGeom>
        </p:spPr>
      </p:pic>
      <p:pic>
        <p:nvPicPr>
          <p:cNvPr id="7" name="Content Placeholder 6" descr="Presentation with bar chart RTL">
            <a:extLst>
              <a:ext uri="{FF2B5EF4-FFF2-40B4-BE49-F238E27FC236}">
                <a16:creationId xmlns:a16="http://schemas.microsoft.com/office/drawing/2014/main" id="{E47339DE-444B-45C5-BFAB-7179AC5FE777}"/>
              </a:ext>
            </a:extLst>
          </p:cNvPr>
          <p:cNvPicPr>
            <a:picLocks noGrp="1" noChangeAspect="1"/>
          </p:cNvPicPr>
          <p:nvPr>
            <p:ph idx="1"/>
          </p:nvPr>
        </p:nvPicPr>
        <p:blipFill>
          <a:blip r:embed="rId14">
            <a:extLst>
              <a:ext uri="{96DAC541-7B7A-43D3-8B79-37D633B846F1}">
                <asvg:svgBlip xmlns:asvg="http://schemas.microsoft.com/office/drawing/2016/SVG/main" r:embed="rId15"/>
              </a:ext>
            </a:extLst>
          </a:blip>
          <a:stretch>
            <a:fillRect/>
          </a:stretch>
        </p:blipFill>
        <p:spPr>
          <a:xfrm>
            <a:off x="75104" y="162171"/>
            <a:ext cx="4717613" cy="4717613"/>
          </a:xfrm>
        </p:spPr>
      </p:pic>
      <p:sp>
        <p:nvSpPr>
          <p:cNvPr id="13326" name="TextBox 13325">
            <a:extLst>
              <a:ext uri="{FF2B5EF4-FFF2-40B4-BE49-F238E27FC236}">
                <a16:creationId xmlns:a16="http://schemas.microsoft.com/office/drawing/2014/main" id="{B5B3FC9F-4717-4A5A-88B9-78EB5C4052DB}"/>
              </a:ext>
            </a:extLst>
          </p:cNvPr>
          <p:cNvSpPr txBox="1"/>
          <p:nvPr/>
        </p:nvSpPr>
        <p:spPr>
          <a:xfrm>
            <a:off x="414062" y="7376376"/>
            <a:ext cx="7235873" cy="138499"/>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square" lIns="0" tIns="0" rIns="0" bIns="0" rtlCol="0">
            <a:spAutoFit/>
          </a:bodyPr>
          <a:lstStyle/>
          <a:p>
            <a:r>
              <a:rPr lang="en-NL" sz="900" dirty="0">
                <a:hlinkClick r:id="rId4" tooltip="https://en.wikipedia.org/wiki/Qom_rug"/>
              </a:rPr>
              <a:t>This Photo</a:t>
            </a:r>
            <a:r>
              <a:rPr lang="en-NL" sz="900" dirty="0"/>
              <a:t> by Unknown Author is licensed under </a:t>
            </a:r>
            <a:r>
              <a:rPr lang="en-NL" sz="900" dirty="0">
                <a:hlinkClick r:id="rId16" tooltip="https://creativecommons.org/licenses/by-sa/3.0/"/>
              </a:rPr>
              <a:t>CC BY-SA</a:t>
            </a:r>
            <a:endParaRPr lang="en-NL" sz="900" dirty="0"/>
          </a:p>
        </p:txBody>
      </p:sp>
      <p:pic>
        <p:nvPicPr>
          <p:cNvPr id="13327" name="Picture 13326">
            <a:extLst>
              <a:ext uri="{FF2B5EF4-FFF2-40B4-BE49-F238E27FC236}">
                <a16:creationId xmlns:a16="http://schemas.microsoft.com/office/drawing/2014/main" id="{CF52DB21-2C68-4884-BD23-7B9814A21BE2}"/>
              </a:ext>
            </a:extLst>
          </p:cNvPr>
          <p:cNvPicPr>
            <a:picLocks noChangeAspect="1"/>
          </p:cNvPicPr>
          <p:nvPr/>
        </p:nvPicPr>
        <p:blipFill>
          <a:blip r:embed="rId17"/>
          <a:stretch>
            <a:fillRect/>
          </a:stretch>
        </p:blipFill>
        <p:spPr>
          <a:xfrm>
            <a:off x="1094222" y="1253445"/>
            <a:ext cx="2690093" cy="1707028"/>
          </a:xfrm>
          <a:prstGeom prst="rect">
            <a:avLst/>
          </a:prstGeom>
        </p:spPr>
      </p:pic>
    </p:spTree>
    <p:extLst>
      <p:ext uri="{BB962C8B-B14F-4D97-AF65-F5344CB8AC3E}">
        <p14:creationId xmlns:p14="http://schemas.microsoft.com/office/powerpoint/2010/main" val="35187542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318"/>
                                        </p:tgtEl>
                                        <p:attrNameLst>
                                          <p:attrName>r</p:attrName>
                                        </p:attrNameLst>
                                      </p:cBhvr>
                                    </p:animRot>
                                    <p:animRot by="-240000">
                                      <p:cBhvr>
                                        <p:cTn id="7" dur="200" fill="hold">
                                          <p:stCondLst>
                                            <p:cond delay="200"/>
                                          </p:stCondLst>
                                        </p:cTn>
                                        <p:tgtEl>
                                          <p:spTgt spid="13318"/>
                                        </p:tgtEl>
                                        <p:attrNameLst>
                                          <p:attrName>r</p:attrName>
                                        </p:attrNameLst>
                                      </p:cBhvr>
                                    </p:animRot>
                                    <p:animRot by="240000">
                                      <p:cBhvr>
                                        <p:cTn id="8" dur="200" fill="hold">
                                          <p:stCondLst>
                                            <p:cond delay="400"/>
                                          </p:stCondLst>
                                        </p:cTn>
                                        <p:tgtEl>
                                          <p:spTgt spid="13318"/>
                                        </p:tgtEl>
                                        <p:attrNameLst>
                                          <p:attrName>r</p:attrName>
                                        </p:attrNameLst>
                                      </p:cBhvr>
                                    </p:animRot>
                                    <p:animRot by="-240000">
                                      <p:cBhvr>
                                        <p:cTn id="9" dur="200" fill="hold">
                                          <p:stCondLst>
                                            <p:cond delay="600"/>
                                          </p:stCondLst>
                                        </p:cTn>
                                        <p:tgtEl>
                                          <p:spTgt spid="13318"/>
                                        </p:tgtEl>
                                        <p:attrNameLst>
                                          <p:attrName>r</p:attrName>
                                        </p:attrNameLst>
                                      </p:cBhvr>
                                    </p:animRot>
                                    <p:animRot by="120000">
                                      <p:cBhvr>
                                        <p:cTn id="10" dur="200" fill="hold">
                                          <p:stCondLst>
                                            <p:cond delay="800"/>
                                          </p:stCondLst>
                                        </p:cTn>
                                        <p:tgtEl>
                                          <p:spTgt spid="133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25" name="Picture 13324" descr="A painting of a colorful rug&#10;&#10;Description automatically generated">
            <a:extLst>
              <a:ext uri="{FF2B5EF4-FFF2-40B4-BE49-F238E27FC236}">
                <a16:creationId xmlns:a16="http://schemas.microsoft.com/office/drawing/2014/main" id="{CC4C2B0F-DC3D-4B2F-8529-92A196211EF9}"/>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rot="1506696">
            <a:off x="-448649" y="525836"/>
            <a:ext cx="11261688" cy="5143500"/>
          </a:xfrm>
          <a:prstGeom prst="rect">
            <a:avLst/>
          </a:prstGeom>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pic>
      <p:sp>
        <p:nvSpPr>
          <p:cNvPr id="13323" name="Rectangle 13322">
            <a:extLst>
              <a:ext uri="{FF2B5EF4-FFF2-40B4-BE49-F238E27FC236}">
                <a16:creationId xmlns:a16="http://schemas.microsoft.com/office/drawing/2014/main" id="{98EACEF0-E13D-4A86-93B5-96781B236DFE}"/>
              </a:ext>
            </a:extLst>
          </p:cNvPr>
          <p:cNvSpPr/>
          <p:nvPr/>
        </p:nvSpPr>
        <p:spPr>
          <a:xfrm>
            <a:off x="-132735" y="-6386"/>
            <a:ext cx="9357851" cy="336157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8" name="Straight Connector 17">
            <a:extLst>
              <a:ext uri="{FF2B5EF4-FFF2-40B4-BE49-F238E27FC236}">
                <a16:creationId xmlns:a16="http://schemas.microsoft.com/office/drawing/2014/main" id="{5D69B541-58D4-4B1B-B759-6562D109DBE0}"/>
              </a:ext>
            </a:extLst>
          </p:cNvPr>
          <p:cNvCxnSpPr/>
          <p:nvPr/>
        </p:nvCxnSpPr>
        <p:spPr>
          <a:xfrm>
            <a:off x="75104" y="3355257"/>
            <a:ext cx="89287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E0A944A-2986-4BF5-ADAD-86949F1C297F}"/>
              </a:ext>
            </a:extLst>
          </p:cNvPr>
          <p:cNvCxnSpPr>
            <a:cxnSpLocks/>
          </p:cNvCxnSpPr>
          <p:nvPr/>
        </p:nvCxnSpPr>
        <p:spPr>
          <a:xfrm flipV="1">
            <a:off x="2014932" y="3628103"/>
            <a:ext cx="636790" cy="1241182"/>
          </a:xfrm>
          <a:prstGeom prst="line">
            <a:avLst/>
          </a:prstGeom>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C9BAA8EF-CD74-46D8-8A74-D9CF86BCB54E}"/>
              </a:ext>
            </a:extLst>
          </p:cNvPr>
          <p:cNvSpPr>
            <a:spLocks noGrp="1"/>
          </p:cNvSpPr>
          <p:nvPr>
            <p:ph type="title"/>
          </p:nvPr>
        </p:nvSpPr>
        <p:spPr/>
        <p:txBody>
          <a:bodyPr/>
          <a:lstStyle/>
          <a:p>
            <a:endParaRPr lang="en-NL"/>
          </a:p>
        </p:txBody>
      </p:sp>
      <p:sp>
        <p:nvSpPr>
          <p:cNvPr id="3" name="Footer Placeholder 2">
            <a:extLst>
              <a:ext uri="{FF2B5EF4-FFF2-40B4-BE49-F238E27FC236}">
                <a16:creationId xmlns:a16="http://schemas.microsoft.com/office/drawing/2014/main" id="{05A3B750-91E0-432D-8EC4-5A4C65392455}"/>
              </a:ext>
            </a:extLst>
          </p:cNvPr>
          <p:cNvSpPr>
            <a:spLocks noGrp="1"/>
          </p:cNvSpPr>
          <p:nvPr>
            <p:ph type="ftr" sz="quarter" idx="11"/>
          </p:nvPr>
        </p:nvSpPr>
        <p:spPr/>
        <p:txBody>
          <a:bodyPr/>
          <a:lstStyle/>
          <a:p>
            <a:r>
              <a:rPr lang="en-US" noProof="0"/>
              <a:t>Introducing Great Powerpoint Features</a:t>
            </a:r>
            <a:endParaRPr lang="nl-NL" noProof="0" dirty="0"/>
          </a:p>
        </p:txBody>
      </p:sp>
      <mc:AlternateContent xmlns:mc="http://schemas.openxmlformats.org/markup-compatibility/2006">
        <mc:Choice xmlns:am3d="http://schemas.microsoft.com/office/drawing/2017/model3d" Requires="am3d">
          <p:graphicFrame>
            <p:nvGraphicFramePr>
              <p:cNvPr id="10" name="3D Model 9" descr="Desk">
                <a:extLst>
                  <a:ext uri="{FF2B5EF4-FFF2-40B4-BE49-F238E27FC236}">
                    <a16:creationId xmlns:a16="http://schemas.microsoft.com/office/drawing/2014/main" id="{33432D08-7EFF-4E20-A69D-D35269A450B9}"/>
                  </a:ext>
                </a:extLst>
              </p:cNvPr>
              <p:cNvGraphicFramePr>
                <a:graphicFrameLocks noChangeAspect="1"/>
              </p:cNvGraphicFramePr>
              <p:nvPr>
                <p:extLst>
                  <p:ext uri="{D42A27DB-BD31-4B8C-83A1-F6EECF244321}">
                    <p14:modId xmlns:p14="http://schemas.microsoft.com/office/powerpoint/2010/main" val="149643540"/>
                  </p:ext>
                </p:extLst>
              </p:nvPr>
            </p:nvGraphicFramePr>
            <p:xfrm>
              <a:off x="4645189" y="2852543"/>
              <a:ext cx="3885621" cy="2065311"/>
            </p:xfrm>
            <a:graphic>
              <a:graphicData uri="http://schemas.microsoft.com/office/drawing/2017/model3d">
                <am3d:model3d r:embed="rId5">
                  <am3d:spPr>
                    <a:xfrm>
                      <a:off x="0" y="0"/>
                      <a:ext cx="3885621" cy="2065311"/>
                    </a:xfrm>
                    <a:prstGeom prst="rect">
                      <a:avLst/>
                    </a:prstGeom>
                  </am3d:spPr>
                  <am3d:camera>
                    <am3d:pos x="0" y="0" z="56325247"/>
                    <am3d:up dx="0" dy="36000000" dz="0"/>
                    <am3d:lookAt x="0" y="0" z="0"/>
                    <am3d:perspective fov="2700000"/>
                  </am3d:camera>
                  <am3d:trans>
                    <am3d:meterPerModelUnit n="3257465" d="1000000"/>
                    <am3d:preTrans dx="-471465" dy="-8633854" dz="0"/>
                    <am3d:scale>
                      <am3d:sx n="1000000" d="1000000"/>
                      <am3d:sy n="1000000" d="1000000"/>
                      <am3d:sz n="1000000" d="1000000"/>
                    </am3d:scale>
                    <am3d:rot ax="1347070" ay="61948" az="25591"/>
                    <am3d:postTrans dx="0" dy="0" dz="0"/>
                  </am3d:trans>
                  <am3d:raster rName="Office3DRenderer" rVer="16.0.8326">
                    <am3d:blip r:embed="rId6"/>
                  </am3d:raster>
                  <am3d:objViewport viewportSz="406399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9" descr="Desk">
                <a:extLst>
                  <a:ext uri="{FF2B5EF4-FFF2-40B4-BE49-F238E27FC236}">
                    <a16:creationId xmlns:a16="http://schemas.microsoft.com/office/drawing/2014/main" id="{33432D08-7EFF-4E20-A69D-D35269A450B9}"/>
                  </a:ext>
                </a:extLst>
              </p:cNvPr>
              <p:cNvPicPr>
                <a:picLocks noGrp="1" noRot="1" noChangeAspect="1" noMove="1" noResize="1" noEditPoints="1" noAdjustHandles="1" noChangeArrowheads="1" noChangeShapeType="1" noCrop="1"/>
              </p:cNvPicPr>
              <p:nvPr/>
            </p:nvPicPr>
            <p:blipFill>
              <a:blip r:embed="rId6"/>
              <a:stretch>
                <a:fillRect/>
              </a:stretch>
            </p:blipFill>
            <p:spPr>
              <a:xfrm>
                <a:off x="4645189" y="2852543"/>
                <a:ext cx="3885621" cy="2065311"/>
              </a:xfrm>
              <a:prstGeom prst="rect">
                <a:avLst/>
              </a:prstGeom>
            </p:spPr>
          </p:pic>
        </mc:Fallback>
      </mc:AlternateContent>
      <p:pic>
        <p:nvPicPr>
          <p:cNvPr id="13314" name="Picture 2">
            <a:extLst>
              <a:ext uri="{FF2B5EF4-FFF2-40B4-BE49-F238E27FC236}">
                <a16:creationId xmlns:a16="http://schemas.microsoft.com/office/drawing/2014/main" id="{8C13FF68-C603-4EAD-B515-C58102E37169}"/>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12866" b="18511"/>
          <a:stretch/>
        </p:blipFill>
        <p:spPr bwMode="auto">
          <a:xfrm>
            <a:off x="5014391" y="3473378"/>
            <a:ext cx="3086258" cy="1336366"/>
          </a:xfrm>
          <a:prstGeom prst="rect">
            <a:avLst/>
          </a:prstGeom>
          <a:no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a:extLst>
            <a:ext uri="{909E8E84-426E-40DD-AFC4-6F175D3DCCD1}">
              <a14:hiddenFill xmlns:a14="http://schemas.microsoft.com/office/drawing/2010/main">
                <a:solidFill>
                  <a:srgbClr val="FFFFFF"/>
                </a:solidFill>
              </a14:hiddenFill>
            </a:ext>
          </a:extLst>
        </p:spPr>
      </p:pic>
      <p:cxnSp>
        <p:nvCxnSpPr>
          <p:cNvPr id="6" name="Straight Connector 5">
            <a:extLst>
              <a:ext uri="{FF2B5EF4-FFF2-40B4-BE49-F238E27FC236}">
                <a16:creationId xmlns:a16="http://schemas.microsoft.com/office/drawing/2014/main" id="{FA7C0E1E-67F0-46E4-8101-C93EBBE9301B}"/>
              </a:ext>
            </a:extLst>
          </p:cNvPr>
          <p:cNvCxnSpPr>
            <a:cxnSpLocks/>
          </p:cNvCxnSpPr>
          <p:nvPr/>
        </p:nvCxnSpPr>
        <p:spPr>
          <a:xfrm flipV="1">
            <a:off x="140110" y="3355256"/>
            <a:ext cx="1464855" cy="1454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1F8F56F9-5485-49BE-8378-847040EFBF70}"/>
              </a:ext>
            </a:extLst>
          </p:cNvPr>
          <p:cNvCxnSpPr>
            <a:cxnSpLocks/>
          </p:cNvCxnSpPr>
          <p:nvPr/>
        </p:nvCxnSpPr>
        <p:spPr>
          <a:xfrm flipH="1" flipV="1">
            <a:off x="8357600" y="3355255"/>
            <a:ext cx="786401" cy="1454489"/>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13D18DB-D0EB-40D1-8D6A-E44ABC60CBD6}"/>
              </a:ext>
            </a:extLst>
          </p:cNvPr>
          <p:cNvCxnSpPr>
            <a:cxnSpLocks/>
          </p:cNvCxnSpPr>
          <p:nvPr/>
        </p:nvCxnSpPr>
        <p:spPr>
          <a:xfrm flipV="1">
            <a:off x="1077521" y="3355255"/>
            <a:ext cx="1251230" cy="1514030"/>
          </a:xfrm>
          <a:prstGeom prst="line">
            <a:avLst/>
          </a:prstGeom>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p14="http://schemas.microsoft.com/office/powerpoint/2010/main" Requires="p14">
          <p:contentPart p14:bwMode="auto" r:id="rId8">
            <p14:nvContentPartPr>
              <p14:cNvPr id="13318" name="Ink 13317">
                <a:extLst>
                  <a:ext uri="{FF2B5EF4-FFF2-40B4-BE49-F238E27FC236}">
                    <a16:creationId xmlns:a16="http://schemas.microsoft.com/office/drawing/2014/main" id="{9D7123A4-500D-42D4-A8A1-0AA1FFC8B845}"/>
                  </a:ext>
                </a:extLst>
              </p14:cNvPr>
              <p14:cNvContentPartPr/>
              <p14:nvPr/>
            </p14:nvContentPartPr>
            <p14:xfrm>
              <a:off x="5322996" y="465464"/>
              <a:ext cx="2943475" cy="1093291"/>
            </p14:xfrm>
          </p:contentPart>
        </mc:Choice>
        <mc:Fallback>
          <p:pic>
            <p:nvPicPr>
              <p:cNvPr id="13318" name="Ink 13317">
                <a:extLst>
                  <a:ext uri="{FF2B5EF4-FFF2-40B4-BE49-F238E27FC236}">
                    <a16:creationId xmlns:a16="http://schemas.microsoft.com/office/drawing/2014/main" id="{9D7123A4-500D-42D4-A8A1-0AA1FFC8B845}"/>
                  </a:ext>
                </a:extLst>
              </p:cNvPr>
              <p:cNvPicPr/>
              <p:nvPr/>
            </p:nvPicPr>
            <p:blipFill>
              <a:blip r:embed="rId9"/>
              <a:stretch>
                <a:fillRect/>
              </a:stretch>
            </p:blipFill>
            <p:spPr>
              <a:xfrm>
                <a:off x="5284835" y="427292"/>
                <a:ext cx="3019438" cy="1169274"/>
              </a:xfrm>
              <a:prstGeom prst="rect">
                <a:avLst/>
              </a:prstGeom>
            </p:spPr>
          </p:pic>
        </mc:Fallback>
      </mc:AlternateContent>
      <p:pic>
        <p:nvPicPr>
          <p:cNvPr id="13322" name="Graphic 13321" descr="Link">
            <a:extLst>
              <a:ext uri="{FF2B5EF4-FFF2-40B4-BE49-F238E27FC236}">
                <a16:creationId xmlns:a16="http://schemas.microsoft.com/office/drawing/2014/main" id="{26D8446A-9530-4E0E-B597-ADB135FD920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667778">
            <a:off x="5733846" y="-27562"/>
            <a:ext cx="562326" cy="562326"/>
          </a:xfrm>
          <a:prstGeom prst="rect">
            <a:avLst/>
          </a:prstGeom>
        </p:spPr>
      </p:pic>
      <p:pic>
        <p:nvPicPr>
          <p:cNvPr id="44" name="Graphic 43" descr="Link">
            <a:extLst>
              <a:ext uri="{FF2B5EF4-FFF2-40B4-BE49-F238E27FC236}">
                <a16:creationId xmlns:a16="http://schemas.microsoft.com/office/drawing/2014/main" id="{CDE95180-309C-437A-8D05-CF4F68CC917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667778">
            <a:off x="7152967" y="117421"/>
            <a:ext cx="562326" cy="562326"/>
          </a:xfrm>
          <a:prstGeom prst="rect">
            <a:avLst/>
          </a:prstGeom>
        </p:spPr>
      </p:pic>
      <p:pic>
        <p:nvPicPr>
          <p:cNvPr id="45" name="Graphic 44" descr="Link">
            <a:extLst>
              <a:ext uri="{FF2B5EF4-FFF2-40B4-BE49-F238E27FC236}">
                <a16:creationId xmlns:a16="http://schemas.microsoft.com/office/drawing/2014/main" id="{5F878F80-8AAB-4F1C-903A-8FA005A5849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rot="2667778">
            <a:off x="7152968" y="-287549"/>
            <a:ext cx="562326" cy="562326"/>
          </a:xfrm>
          <a:prstGeom prst="rect">
            <a:avLst/>
          </a:prstGeom>
        </p:spPr>
      </p:pic>
      <p:pic>
        <p:nvPicPr>
          <p:cNvPr id="7" name="Content Placeholder 6" descr="Presentation with bar chart RTL">
            <a:extLst>
              <a:ext uri="{FF2B5EF4-FFF2-40B4-BE49-F238E27FC236}">
                <a16:creationId xmlns:a16="http://schemas.microsoft.com/office/drawing/2014/main" id="{E47339DE-444B-45C5-BFAB-7179AC5FE777}"/>
              </a:ext>
            </a:extLst>
          </p:cNvPr>
          <p:cNvPicPr>
            <a:picLocks noGrp="1" noChangeAspect="1"/>
          </p:cNvPicPr>
          <p:nvPr>
            <p:ph idx="1"/>
          </p:nvPr>
        </p:nvPicPr>
        <p:blipFill>
          <a:blip r:embed="rId12">
            <a:extLst>
              <a:ext uri="{96DAC541-7B7A-43D3-8B79-37D633B846F1}">
                <asvg:svgBlip xmlns:asvg="http://schemas.microsoft.com/office/drawing/2016/SVG/main" r:embed="rId13"/>
              </a:ext>
            </a:extLst>
          </a:blip>
          <a:stretch>
            <a:fillRect/>
          </a:stretch>
        </p:blipFill>
        <p:spPr>
          <a:xfrm>
            <a:off x="75104" y="162171"/>
            <a:ext cx="4717613" cy="4717613"/>
          </a:xfrm>
        </p:spPr>
      </p:pic>
      <p:sp>
        <p:nvSpPr>
          <p:cNvPr id="13326" name="TextBox 13325">
            <a:extLst>
              <a:ext uri="{FF2B5EF4-FFF2-40B4-BE49-F238E27FC236}">
                <a16:creationId xmlns:a16="http://schemas.microsoft.com/office/drawing/2014/main" id="{B5B3FC9F-4717-4A5A-88B9-78EB5C4052DB}"/>
              </a:ext>
            </a:extLst>
          </p:cNvPr>
          <p:cNvSpPr txBox="1"/>
          <p:nvPr/>
        </p:nvSpPr>
        <p:spPr>
          <a:xfrm>
            <a:off x="414062" y="7376376"/>
            <a:ext cx="7235873" cy="138499"/>
          </a:xfrm>
          <a:prstGeom prst="rect">
            <a:avLst/>
          </a:prstGeom>
          <a:noFill/>
          <a:ln w="34925">
            <a:solidFill>
              <a:srgbClr val="FFFFFF"/>
            </a:solidFill>
          </a:ln>
          <a:effectLst>
            <a:outerShdw blurRad="317500" dir="2700000" algn="ctr">
              <a:srgbClr val="000000">
                <a:alpha val="43000"/>
              </a:srgbClr>
            </a:outerShdw>
          </a:effectLst>
          <a:scene3d>
            <a:camera prst="perspectiveFront" fov="2700000">
              <a:rot lat="19086000" lon="19067999" rev="3108000"/>
            </a:camera>
            <a:lightRig rig="threePt" dir="t">
              <a:rot lat="0" lon="0" rev="0"/>
            </a:lightRig>
          </a:scene3d>
          <a:sp3d extrusionH="38100" prstMaterial="clear">
            <a:bevelT w="260350" h="50800" prst="softRound"/>
            <a:bevelB prst="softRound"/>
          </a:sp3d>
        </p:spPr>
        <p:txBody>
          <a:bodyPr wrap="square" lIns="0" tIns="0" rIns="0" bIns="0" rtlCol="0">
            <a:spAutoFit/>
          </a:bodyPr>
          <a:lstStyle/>
          <a:p>
            <a:r>
              <a:rPr lang="en-NL" sz="900" dirty="0">
                <a:hlinkClick r:id="rId4" tooltip="https://en.wikipedia.org/wiki/Qom_rug"/>
              </a:rPr>
              <a:t>This Photo</a:t>
            </a:r>
            <a:r>
              <a:rPr lang="en-NL" sz="900" dirty="0"/>
              <a:t> by Unknown Author is licensed under </a:t>
            </a:r>
            <a:r>
              <a:rPr lang="en-NL" sz="900" dirty="0">
                <a:hlinkClick r:id="rId14" tooltip="https://creativecommons.org/licenses/by-sa/3.0/"/>
              </a:rPr>
              <a:t>CC BY-SA</a:t>
            </a:r>
            <a:endParaRPr lang="en-NL" sz="900" dirty="0"/>
          </a:p>
        </p:txBody>
      </p:sp>
      <p:pic>
        <p:nvPicPr>
          <p:cNvPr id="13327" name="Picture 13326">
            <a:extLst>
              <a:ext uri="{FF2B5EF4-FFF2-40B4-BE49-F238E27FC236}">
                <a16:creationId xmlns:a16="http://schemas.microsoft.com/office/drawing/2014/main" id="{CF52DB21-2C68-4884-BD23-7B9814A21BE2}"/>
              </a:ext>
            </a:extLst>
          </p:cNvPr>
          <p:cNvPicPr>
            <a:picLocks noChangeAspect="1"/>
          </p:cNvPicPr>
          <p:nvPr/>
        </p:nvPicPr>
        <p:blipFill>
          <a:blip r:embed="rId15"/>
          <a:stretch>
            <a:fillRect/>
          </a:stretch>
        </p:blipFill>
        <p:spPr>
          <a:xfrm>
            <a:off x="1094222" y="1253445"/>
            <a:ext cx="2690093" cy="1707028"/>
          </a:xfrm>
          <a:prstGeom prst="rect">
            <a:avLst/>
          </a:prstGeom>
        </p:spPr>
      </p:pic>
      <p:pic>
        <p:nvPicPr>
          <p:cNvPr id="21" name="Content Placeholder 6" descr="Presentation with bar chart RTL">
            <a:extLst>
              <a:ext uri="{FF2B5EF4-FFF2-40B4-BE49-F238E27FC236}">
                <a16:creationId xmlns:a16="http://schemas.microsoft.com/office/drawing/2014/main" id="{25BCB7C1-07E4-45DC-9805-DEEFCCFE723F}"/>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465161" y="2706572"/>
            <a:ext cx="2476139" cy="2476139"/>
          </a:xfrm>
          <a:prstGeom prst="rect">
            <a:avLst/>
          </a:prstGeom>
        </p:spPr>
      </p:pic>
      <p:pic>
        <p:nvPicPr>
          <p:cNvPr id="22" name="Content Placeholder 6" descr="Presentation with bar chart RTL">
            <a:extLst>
              <a:ext uri="{FF2B5EF4-FFF2-40B4-BE49-F238E27FC236}">
                <a16:creationId xmlns:a16="http://schemas.microsoft.com/office/drawing/2014/main" id="{7A466663-E724-4195-8B11-87FAD383019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4801195" y="430642"/>
            <a:ext cx="3157382" cy="3157382"/>
          </a:xfrm>
          <a:prstGeom prst="rect">
            <a:avLst/>
          </a:prstGeom>
        </p:spPr>
      </p:pic>
      <p:pic>
        <p:nvPicPr>
          <p:cNvPr id="23" name="Content Placeholder 6" descr="Presentation with bar chart RTL">
            <a:extLst>
              <a:ext uri="{FF2B5EF4-FFF2-40B4-BE49-F238E27FC236}">
                <a16:creationId xmlns:a16="http://schemas.microsoft.com/office/drawing/2014/main" id="{F4FF1562-3433-4B94-B18A-52785DD2C5BA}"/>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1332" y="3266611"/>
            <a:ext cx="1540292" cy="1540292"/>
          </a:xfrm>
          <a:prstGeom prst="rect">
            <a:avLst/>
          </a:prstGeom>
        </p:spPr>
      </p:pic>
    </p:spTree>
    <p:extLst>
      <p:ext uri="{BB962C8B-B14F-4D97-AF65-F5344CB8AC3E}">
        <p14:creationId xmlns:p14="http://schemas.microsoft.com/office/powerpoint/2010/main" val="12787759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13318"/>
                                        </p:tgtEl>
                                        <p:attrNameLst>
                                          <p:attrName>r</p:attrName>
                                        </p:attrNameLst>
                                      </p:cBhvr>
                                    </p:animRot>
                                    <p:animRot by="-240000">
                                      <p:cBhvr>
                                        <p:cTn id="7" dur="200" fill="hold">
                                          <p:stCondLst>
                                            <p:cond delay="200"/>
                                          </p:stCondLst>
                                        </p:cTn>
                                        <p:tgtEl>
                                          <p:spTgt spid="13318"/>
                                        </p:tgtEl>
                                        <p:attrNameLst>
                                          <p:attrName>r</p:attrName>
                                        </p:attrNameLst>
                                      </p:cBhvr>
                                    </p:animRot>
                                    <p:animRot by="240000">
                                      <p:cBhvr>
                                        <p:cTn id="8" dur="200" fill="hold">
                                          <p:stCondLst>
                                            <p:cond delay="400"/>
                                          </p:stCondLst>
                                        </p:cTn>
                                        <p:tgtEl>
                                          <p:spTgt spid="13318"/>
                                        </p:tgtEl>
                                        <p:attrNameLst>
                                          <p:attrName>r</p:attrName>
                                        </p:attrNameLst>
                                      </p:cBhvr>
                                    </p:animRot>
                                    <p:animRot by="-240000">
                                      <p:cBhvr>
                                        <p:cTn id="9" dur="200" fill="hold">
                                          <p:stCondLst>
                                            <p:cond delay="600"/>
                                          </p:stCondLst>
                                        </p:cTn>
                                        <p:tgtEl>
                                          <p:spTgt spid="13318"/>
                                        </p:tgtEl>
                                        <p:attrNameLst>
                                          <p:attrName>r</p:attrName>
                                        </p:attrNameLst>
                                      </p:cBhvr>
                                    </p:animRot>
                                    <p:animRot by="120000">
                                      <p:cBhvr>
                                        <p:cTn id="10" dur="200" fill="hold">
                                          <p:stCondLst>
                                            <p:cond delay="800"/>
                                          </p:stCondLst>
                                        </p:cTn>
                                        <p:tgtEl>
                                          <p:spTgt spid="1331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5510" y="651337"/>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1393724" y="2073276"/>
            <a:ext cx="3384754" cy="2860468"/>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5774508" y="4335614"/>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7449572"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486850" y="664548"/>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2929215" y="651336"/>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5280972" y="664547"/>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151530922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5510" y="651337"/>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1486850" y="1839396"/>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3392568" y="1821300"/>
            <a:ext cx="3480180" cy="3034199"/>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7449572"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486850" y="664548"/>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2929215" y="651336"/>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5280972" y="664547"/>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1436603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5510" y="651337"/>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1486850" y="1839396"/>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3392568" y="1821300"/>
            <a:ext cx="3480180" cy="3034199"/>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7449572" y="4335614"/>
            <a:ext cx="1188977" cy="1058603"/>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486850" y="664548"/>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2929215" y="651336"/>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5280972" y="664547"/>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2236881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5510" y="651337"/>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1486850" y="1839396"/>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2929215" y="1839396"/>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4817174" y="1916657"/>
            <a:ext cx="3302002" cy="2893835"/>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486850" y="664548"/>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2929215" y="651336"/>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4371580" y="664548"/>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422569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ACC1-3D09-4163-8229-03D091D8EACA}"/>
              </a:ext>
            </a:extLst>
          </p:cNvPr>
          <p:cNvSpPr>
            <a:spLocks noGrp="1"/>
          </p:cNvSpPr>
          <p:nvPr>
            <p:ph type="title"/>
          </p:nvPr>
        </p:nvSpPr>
        <p:spPr/>
        <p:txBody>
          <a:bodyPr/>
          <a:lstStyle/>
          <a:p>
            <a:r>
              <a:rPr lang="nl-NL" dirty="0"/>
              <a:t>Design Idea</a:t>
            </a:r>
            <a:endParaRPr lang="en-NL" dirty="0"/>
          </a:p>
        </p:txBody>
      </p:sp>
      <p:pic>
        <p:nvPicPr>
          <p:cNvPr id="7" name="Snagit_SNG82B">
            <a:extLst>
              <a:ext uri="{FF2B5EF4-FFF2-40B4-BE49-F238E27FC236}">
                <a16:creationId xmlns:a16="http://schemas.microsoft.com/office/drawing/2014/main" id="{1BBEC7DD-5E3F-420A-84FA-5F91C5037B6C}"/>
              </a:ext>
            </a:extLst>
          </p:cNvPr>
          <p:cNvPicPr>
            <a:picLocks noGrp="1" noChangeAspect="1"/>
          </p:cNvPicPr>
          <p:nvPr>
            <p:ph idx="1"/>
          </p:nvPr>
        </p:nvPicPr>
        <p:blipFill>
          <a:blip r:embed="rId2"/>
          <a:stretch>
            <a:fillRect/>
          </a:stretch>
        </p:blipFill>
        <p:spPr>
          <a:xfrm>
            <a:off x="5429350" y="528971"/>
            <a:ext cx="1730293" cy="4085558"/>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5078701-C943-4181-9CB7-9AE4958863C3}"/>
              </a:ext>
            </a:extLst>
          </p:cNvPr>
          <p:cNvSpPr>
            <a:spLocks noGrp="1"/>
          </p:cNvSpPr>
          <p:nvPr>
            <p:ph type="ftr" sz="quarter" idx="11"/>
          </p:nvPr>
        </p:nvSpPr>
        <p:spPr/>
        <p:txBody>
          <a:bodyPr/>
          <a:lstStyle/>
          <a:p>
            <a:r>
              <a:rPr lang="en-US"/>
              <a:t>Introducing Great Powerpoint Features</a:t>
            </a:r>
            <a:endParaRPr lang="nl-NL"/>
          </a:p>
        </p:txBody>
      </p:sp>
      <p:pic>
        <p:nvPicPr>
          <p:cNvPr id="5" name="Picture 4">
            <a:extLst>
              <a:ext uri="{FF2B5EF4-FFF2-40B4-BE49-F238E27FC236}">
                <a16:creationId xmlns:a16="http://schemas.microsoft.com/office/drawing/2014/main" id="{8EAE1F7C-0F9B-4148-B296-78F1DB5A60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84357" y="1963219"/>
            <a:ext cx="833607" cy="833607"/>
          </a:xfrm>
          <a:prstGeom prst="rect">
            <a:avLst/>
          </a:prstGeom>
        </p:spPr>
      </p:pic>
    </p:spTree>
    <p:extLst>
      <p:ext uri="{BB962C8B-B14F-4D97-AF65-F5344CB8AC3E}">
        <p14:creationId xmlns:p14="http://schemas.microsoft.com/office/powerpoint/2010/main" val="1477781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8ACC1-3D09-4163-8229-03D091D8EACA}"/>
              </a:ext>
            </a:extLst>
          </p:cNvPr>
          <p:cNvSpPr>
            <a:spLocks noGrp="1"/>
          </p:cNvSpPr>
          <p:nvPr>
            <p:ph type="title"/>
          </p:nvPr>
        </p:nvSpPr>
        <p:spPr>
          <a:xfrm>
            <a:off x="720000" y="288000"/>
            <a:ext cx="6623999" cy="503999"/>
          </a:xfrm>
        </p:spPr>
        <p:txBody>
          <a:bodyPr anchor="ctr">
            <a:normAutofit/>
          </a:bodyPr>
          <a:lstStyle/>
          <a:p>
            <a:r>
              <a:rPr lang="nl-NL" dirty="0"/>
              <a:t>Design Idea</a:t>
            </a:r>
            <a:endParaRPr lang="en-NL" dirty="0"/>
          </a:p>
        </p:txBody>
      </p:sp>
      <p:sp>
        <p:nvSpPr>
          <p:cNvPr id="10" name="Content Placeholder 2">
            <a:extLst>
              <a:ext uri="{FF2B5EF4-FFF2-40B4-BE49-F238E27FC236}">
                <a16:creationId xmlns:a16="http://schemas.microsoft.com/office/drawing/2014/main" id="{06C7EED0-E7DA-4A58-BA5B-CA7359EDCBA9}"/>
              </a:ext>
            </a:extLst>
          </p:cNvPr>
          <p:cNvSpPr>
            <a:spLocks noGrp="1"/>
          </p:cNvSpPr>
          <p:nvPr>
            <p:ph idx="1"/>
          </p:nvPr>
        </p:nvSpPr>
        <p:spPr>
          <a:xfrm>
            <a:off x="720000" y="900001"/>
            <a:ext cx="3744000" cy="3401999"/>
          </a:xfrm>
        </p:spPr>
        <p:txBody>
          <a:bodyPr/>
          <a:lstStyle/>
          <a:p>
            <a:r>
              <a:rPr lang="en-US" dirty="0"/>
              <a:t>Jupiter</a:t>
            </a:r>
          </a:p>
          <a:p>
            <a:r>
              <a:rPr lang="en-US" dirty="0"/>
              <a:t>Largest planet of our Solar System</a:t>
            </a:r>
          </a:p>
        </p:txBody>
      </p:sp>
      <p:sp>
        <p:nvSpPr>
          <p:cNvPr id="4" name="Footer Placeholder 3">
            <a:extLst>
              <a:ext uri="{FF2B5EF4-FFF2-40B4-BE49-F238E27FC236}">
                <a16:creationId xmlns:a16="http://schemas.microsoft.com/office/drawing/2014/main" id="{55078701-C943-4181-9CB7-9AE4958863C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Introducing Great Powerpoint Features</a:t>
            </a:r>
            <a:endParaRPr lang="nl-NL"/>
          </a:p>
        </p:txBody>
      </p:sp>
      <p:pic>
        <p:nvPicPr>
          <p:cNvPr id="5" name="Picture 4">
            <a:extLst>
              <a:ext uri="{FF2B5EF4-FFF2-40B4-BE49-F238E27FC236}">
                <a16:creationId xmlns:a16="http://schemas.microsoft.com/office/drawing/2014/main" id="{8EAE1F7C-0F9B-4148-B296-78F1DB5A60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39000" y="810001"/>
            <a:ext cx="3510000" cy="3510000"/>
          </a:xfrm>
          <a:prstGeom prst="rect">
            <a:avLst/>
          </a:prstGeom>
          <a:noFill/>
        </p:spPr>
      </p:pic>
    </p:spTree>
    <p:extLst>
      <p:ext uri="{BB962C8B-B14F-4D97-AF65-F5344CB8AC3E}">
        <p14:creationId xmlns:p14="http://schemas.microsoft.com/office/powerpoint/2010/main" val="10969640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06C7EED0-E7DA-4A58-BA5B-CA7359EDCBA9}"/>
              </a:ext>
            </a:extLst>
          </p:cNvPr>
          <p:cNvSpPr>
            <a:spLocks noGrp="1"/>
          </p:cNvSpPr>
          <p:nvPr>
            <p:ph type="body" idx="15"/>
          </p:nvPr>
        </p:nvSpPr>
        <p:spPr>
          <a:xfrm>
            <a:off x="5399005" y="1548000"/>
            <a:ext cx="3024000" cy="3024000"/>
          </a:xfrm>
        </p:spPr>
        <p:txBody>
          <a:bodyPr anchor="t">
            <a:normAutofit/>
          </a:bodyPr>
          <a:lstStyle/>
          <a:p>
            <a:pPr>
              <a:spcAft>
                <a:spcPts val="600"/>
              </a:spcAft>
            </a:pPr>
            <a:r>
              <a:rPr lang="en-US" dirty="0"/>
              <a:t>Jupiter</a:t>
            </a:r>
            <a:endParaRPr lang="en-US"/>
          </a:p>
          <a:p>
            <a:pPr>
              <a:spcAft>
                <a:spcPts val="600"/>
              </a:spcAft>
            </a:pPr>
            <a:r>
              <a:rPr lang="en-US" dirty="0"/>
              <a:t>Largest planet of our Solar System</a:t>
            </a:r>
            <a:endParaRPr lang="en-US"/>
          </a:p>
        </p:txBody>
      </p:sp>
      <p:sp>
        <p:nvSpPr>
          <p:cNvPr id="2" name="Title 1">
            <a:extLst>
              <a:ext uri="{FF2B5EF4-FFF2-40B4-BE49-F238E27FC236}">
                <a16:creationId xmlns:a16="http://schemas.microsoft.com/office/drawing/2014/main" id="{A118ACC1-3D09-4163-8229-03D091D8EACA}"/>
              </a:ext>
            </a:extLst>
          </p:cNvPr>
          <p:cNvSpPr>
            <a:spLocks noGrp="1"/>
          </p:cNvSpPr>
          <p:nvPr>
            <p:ph type="title"/>
          </p:nvPr>
        </p:nvSpPr>
        <p:spPr>
          <a:xfrm>
            <a:off x="720000" y="288000"/>
            <a:ext cx="6623999" cy="503999"/>
          </a:xfrm>
        </p:spPr>
        <p:txBody>
          <a:bodyPr anchor="ctr">
            <a:normAutofit/>
          </a:bodyPr>
          <a:lstStyle/>
          <a:p>
            <a:r>
              <a:rPr lang="nl-NL" dirty="0"/>
              <a:t>Design Idea</a:t>
            </a:r>
            <a:endParaRPr lang="en-NL" dirty="0"/>
          </a:p>
        </p:txBody>
      </p:sp>
      <p:pic>
        <p:nvPicPr>
          <p:cNvPr id="5" name="Picture 4">
            <a:extLst>
              <a:ext uri="{FF2B5EF4-FFF2-40B4-BE49-F238E27FC236}">
                <a16:creationId xmlns:a16="http://schemas.microsoft.com/office/drawing/2014/main" id="{8EAE1F7C-0F9B-4148-B296-78F1DB5A60E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t="8495" b="6828"/>
          <a:stretch/>
        </p:blipFill>
        <p:spPr>
          <a:xfrm>
            <a:off x="720003" y="936000"/>
            <a:ext cx="4464000" cy="3780000"/>
          </a:xfrm>
          <a:prstGeom prst="rect">
            <a:avLst/>
          </a:prstGeom>
          <a:noFill/>
        </p:spPr>
      </p:pic>
      <p:sp>
        <p:nvSpPr>
          <p:cNvPr id="4" name="Footer Placeholder 3">
            <a:extLst>
              <a:ext uri="{FF2B5EF4-FFF2-40B4-BE49-F238E27FC236}">
                <a16:creationId xmlns:a16="http://schemas.microsoft.com/office/drawing/2014/main" id="{55078701-C943-4181-9CB7-9AE4958863C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Introducing Great Powerpoint Features</a:t>
            </a:r>
            <a:endParaRPr lang="nl-NL"/>
          </a:p>
        </p:txBody>
      </p:sp>
      <p:sp>
        <p:nvSpPr>
          <p:cNvPr id="15" name="Subtitle 5">
            <a:extLst>
              <a:ext uri="{FF2B5EF4-FFF2-40B4-BE49-F238E27FC236}">
                <a16:creationId xmlns:a16="http://schemas.microsoft.com/office/drawing/2014/main" id="{8C1D1A51-E20D-4993-AE65-CF9F067FD159}"/>
              </a:ext>
            </a:extLst>
          </p:cNvPr>
          <p:cNvSpPr>
            <a:spLocks noGrp="1"/>
          </p:cNvSpPr>
          <p:nvPr>
            <p:ph type="subTitle" idx="13"/>
          </p:nvPr>
        </p:nvSpPr>
        <p:spPr>
          <a:xfrm>
            <a:off x="5490000" y="4157999"/>
            <a:ext cx="2880000" cy="322017"/>
          </a:xfrm>
        </p:spPr>
        <p:txBody>
          <a:bodyPr/>
          <a:lstStyle/>
          <a:p>
            <a:endParaRPr lang="en-US"/>
          </a:p>
        </p:txBody>
      </p:sp>
    </p:spTree>
    <p:extLst>
      <p:ext uri="{BB962C8B-B14F-4D97-AF65-F5344CB8AC3E}">
        <p14:creationId xmlns:p14="http://schemas.microsoft.com/office/powerpoint/2010/main" val="1819873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5510" y="651337"/>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3" name="Group 32">
            <a:extLst>
              <a:ext uri="{FF2B5EF4-FFF2-40B4-BE49-F238E27FC236}">
                <a16:creationId xmlns:a16="http://schemas.microsoft.com/office/drawing/2014/main" id="{7E92198B-AA1D-4A0D-BF5B-071ED7F1DD57}"/>
              </a:ext>
            </a:extLst>
          </p:cNvPr>
          <p:cNvGrpSpPr/>
          <p:nvPr/>
        </p:nvGrpSpPr>
        <p:grpSpPr>
          <a:xfrm>
            <a:off x="1486850" y="1839396"/>
            <a:ext cx="1188977" cy="1058603"/>
            <a:chOff x="2462133" y="3170496"/>
            <a:chExt cx="869607" cy="869607"/>
          </a:xfrm>
        </p:grpSpPr>
        <p:sp>
          <p:nvSpPr>
            <p:cNvPr id="34" name="Oval 33">
              <a:extLst>
                <a:ext uri="{FF2B5EF4-FFF2-40B4-BE49-F238E27FC236}">
                  <a16:creationId xmlns:a16="http://schemas.microsoft.com/office/drawing/2014/main" id="{97A9035B-D81F-44AB-9797-8F8001158764}"/>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5" name="Rectangle 34" descr="Mailbox">
              <a:extLst>
                <a:ext uri="{FF2B5EF4-FFF2-40B4-BE49-F238E27FC236}">
                  <a16:creationId xmlns:a16="http://schemas.microsoft.com/office/drawing/2014/main" id="{BE7FAD01-4179-4FA0-85CC-550F89F72753}"/>
                </a:ext>
              </a:extLst>
            </p:cNvPr>
            <p:cNvSpPr/>
            <p:nvPr/>
          </p:nvSpPr>
          <p:spPr>
            <a:xfrm>
              <a:off x="2647459" y="33558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6" name="Group 35">
            <a:extLst>
              <a:ext uri="{FF2B5EF4-FFF2-40B4-BE49-F238E27FC236}">
                <a16:creationId xmlns:a16="http://schemas.microsoft.com/office/drawing/2014/main" id="{A486D867-F01E-480B-9817-368722B8B7FE}"/>
              </a:ext>
            </a:extLst>
          </p:cNvPr>
          <p:cNvGrpSpPr/>
          <p:nvPr/>
        </p:nvGrpSpPr>
        <p:grpSpPr>
          <a:xfrm>
            <a:off x="2929215" y="1839396"/>
            <a:ext cx="1188977" cy="1058603"/>
            <a:chOff x="4137196" y="3170496"/>
            <a:chExt cx="869607" cy="869607"/>
          </a:xfrm>
        </p:grpSpPr>
        <p:sp>
          <p:nvSpPr>
            <p:cNvPr id="37" name="Oval 36">
              <a:extLst>
                <a:ext uri="{FF2B5EF4-FFF2-40B4-BE49-F238E27FC236}">
                  <a16:creationId xmlns:a16="http://schemas.microsoft.com/office/drawing/2014/main" id="{B475F33D-C23B-45A4-8AFD-B53727AA9F89}"/>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38" name="Rectangle 37" descr="Checkmark">
              <a:extLst>
                <a:ext uri="{FF2B5EF4-FFF2-40B4-BE49-F238E27FC236}">
                  <a16:creationId xmlns:a16="http://schemas.microsoft.com/office/drawing/2014/main" id="{77A65D3A-79EE-45FE-83F3-89DF918D6EBE}"/>
                </a:ext>
              </a:extLst>
            </p:cNvPr>
            <p:cNvSpPr/>
            <p:nvPr/>
          </p:nvSpPr>
          <p:spPr>
            <a:xfrm>
              <a:off x="4322522" y="33558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9" name="Group 38">
            <a:extLst>
              <a:ext uri="{FF2B5EF4-FFF2-40B4-BE49-F238E27FC236}">
                <a16:creationId xmlns:a16="http://schemas.microsoft.com/office/drawing/2014/main" id="{8B60F94C-F7C9-49E2-A121-8FB1492C99A2}"/>
              </a:ext>
            </a:extLst>
          </p:cNvPr>
          <p:cNvGrpSpPr/>
          <p:nvPr/>
        </p:nvGrpSpPr>
        <p:grpSpPr>
          <a:xfrm>
            <a:off x="4817174" y="1916657"/>
            <a:ext cx="3302002" cy="2893835"/>
            <a:chOff x="5812260" y="3170496"/>
            <a:chExt cx="869607" cy="869607"/>
          </a:xfrm>
        </p:grpSpPr>
        <p:sp>
          <p:nvSpPr>
            <p:cNvPr id="40" name="Oval 39">
              <a:extLst>
                <a:ext uri="{FF2B5EF4-FFF2-40B4-BE49-F238E27FC236}">
                  <a16:creationId xmlns:a16="http://schemas.microsoft.com/office/drawing/2014/main" id="{F949AFE2-F8D3-41BC-ABEA-FD742B9CADAC}"/>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1" name="Rectangle 40" descr="Lightbulb">
              <a:extLst>
                <a:ext uri="{FF2B5EF4-FFF2-40B4-BE49-F238E27FC236}">
                  <a16:creationId xmlns:a16="http://schemas.microsoft.com/office/drawing/2014/main" id="{EAE61D44-48D7-4340-9E11-725D58231890}"/>
                </a:ext>
              </a:extLst>
            </p:cNvPr>
            <p:cNvSpPr/>
            <p:nvPr/>
          </p:nvSpPr>
          <p:spPr>
            <a:xfrm>
              <a:off x="5997586" y="33558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2" name="Group 41">
            <a:extLst>
              <a:ext uri="{FF2B5EF4-FFF2-40B4-BE49-F238E27FC236}">
                <a16:creationId xmlns:a16="http://schemas.microsoft.com/office/drawing/2014/main" id="{59BAF67F-C181-43C4-9156-9BB6ACE44BB2}"/>
              </a:ext>
            </a:extLst>
          </p:cNvPr>
          <p:cNvGrpSpPr/>
          <p:nvPr/>
        </p:nvGrpSpPr>
        <p:grpSpPr>
          <a:xfrm>
            <a:off x="1486850" y="664548"/>
            <a:ext cx="1188977" cy="1058603"/>
            <a:chOff x="3299665" y="1103396"/>
            <a:chExt cx="869607" cy="869607"/>
          </a:xfrm>
        </p:grpSpPr>
        <p:sp>
          <p:nvSpPr>
            <p:cNvPr id="43" name="Oval 42">
              <a:extLst>
                <a:ext uri="{FF2B5EF4-FFF2-40B4-BE49-F238E27FC236}">
                  <a16:creationId xmlns:a16="http://schemas.microsoft.com/office/drawing/2014/main" id="{230F1472-E8BF-460B-8F9C-D970738F334D}"/>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4" name="Rectangle 43" descr="Video camera">
              <a:extLst>
                <a:ext uri="{FF2B5EF4-FFF2-40B4-BE49-F238E27FC236}">
                  <a16:creationId xmlns:a16="http://schemas.microsoft.com/office/drawing/2014/main" id="{CCDA90E1-26E5-4FCB-8075-4956CB250104}"/>
                </a:ext>
              </a:extLst>
            </p:cNvPr>
            <p:cNvSpPr/>
            <p:nvPr/>
          </p:nvSpPr>
          <p:spPr>
            <a:xfrm>
              <a:off x="3484991" y="12887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5" name="Group 44">
            <a:extLst>
              <a:ext uri="{FF2B5EF4-FFF2-40B4-BE49-F238E27FC236}">
                <a16:creationId xmlns:a16="http://schemas.microsoft.com/office/drawing/2014/main" id="{34886864-2A1C-4E2D-9B52-21C7E451A106}"/>
              </a:ext>
            </a:extLst>
          </p:cNvPr>
          <p:cNvGrpSpPr/>
          <p:nvPr/>
        </p:nvGrpSpPr>
        <p:grpSpPr>
          <a:xfrm>
            <a:off x="2929215" y="651336"/>
            <a:ext cx="1188977" cy="1058603"/>
            <a:chOff x="4974728" y="1103396"/>
            <a:chExt cx="869607" cy="869607"/>
          </a:xfrm>
        </p:grpSpPr>
        <p:sp>
          <p:nvSpPr>
            <p:cNvPr id="46" name="Oval 45">
              <a:extLst>
                <a:ext uri="{FF2B5EF4-FFF2-40B4-BE49-F238E27FC236}">
                  <a16:creationId xmlns:a16="http://schemas.microsoft.com/office/drawing/2014/main" id="{48C3D469-A5D5-4165-9A2B-0E2A58BEFDD0}"/>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47" name="Rectangle 46" descr="Zoom In">
              <a:extLst>
                <a:ext uri="{FF2B5EF4-FFF2-40B4-BE49-F238E27FC236}">
                  <a16:creationId xmlns:a16="http://schemas.microsoft.com/office/drawing/2014/main" id="{81EDDB4A-C057-45B6-A4B1-9EC13A46BF62}"/>
                </a:ext>
              </a:extLst>
            </p:cNvPr>
            <p:cNvSpPr/>
            <p:nvPr/>
          </p:nvSpPr>
          <p:spPr>
            <a:xfrm>
              <a:off x="5160054" y="12887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48" name="Group 47">
            <a:extLst>
              <a:ext uri="{FF2B5EF4-FFF2-40B4-BE49-F238E27FC236}">
                <a16:creationId xmlns:a16="http://schemas.microsoft.com/office/drawing/2014/main" id="{BCC76CAA-F2CD-41FD-9E2E-61C8C37AFEB5}"/>
              </a:ext>
            </a:extLst>
          </p:cNvPr>
          <p:cNvGrpSpPr/>
          <p:nvPr/>
        </p:nvGrpSpPr>
        <p:grpSpPr>
          <a:xfrm>
            <a:off x="4371580" y="664548"/>
            <a:ext cx="1188977" cy="1058603"/>
            <a:chOff x="6649792" y="1103396"/>
            <a:chExt cx="869607" cy="869607"/>
          </a:xfrm>
        </p:grpSpPr>
        <p:sp>
          <p:nvSpPr>
            <p:cNvPr id="49" name="Oval 48">
              <a:extLst>
                <a:ext uri="{FF2B5EF4-FFF2-40B4-BE49-F238E27FC236}">
                  <a16:creationId xmlns:a16="http://schemas.microsoft.com/office/drawing/2014/main" id="{A0DDD6D6-F68C-47C5-8E8E-82A0FFC9F23E}"/>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50" name="Rectangle 49" descr="Moustache">
              <a:extLst>
                <a:ext uri="{FF2B5EF4-FFF2-40B4-BE49-F238E27FC236}">
                  <a16:creationId xmlns:a16="http://schemas.microsoft.com/office/drawing/2014/main" id="{6F52E0FC-14DE-4085-903F-421B55DCD198}"/>
                </a:ext>
              </a:extLst>
            </p:cNvPr>
            <p:cNvSpPr/>
            <p:nvPr/>
          </p:nvSpPr>
          <p:spPr>
            <a:xfrm>
              <a:off x="6835118" y="12887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37200309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855172B-D3C4-485D-A243-435051C5A9C6}"/>
              </a:ext>
            </a:extLst>
          </p:cNvPr>
          <p:cNvSpPr>
            <a:spLocks noGrp="1"/>
          </p:cNvSpPr>
          <p:nvPr>
            <p:ph type="title"/>
          </p:nvPr>
        </p:nvSpPr>
        <p:spPr>
          <a:xfrm>
            <a:off x="719999" y="288000"/>
            <a:ext cx="6624000" cy="504000"/>
          </a:xfrm>
        </p:spPr>
        <p:txBody>
          <a:bodyPr anchor="ctr">
            <a:normAutofit/>
          </a:bodyPr>
          <a:lstStyle/>
          <a:p>
            <a:r>
              <a:rPr lang="nl-NL" dirty="0" err="1"/>
              <a:t>Overview</a:t>
            </a:r>
            <a:endParaRPr lang="en-NL" dirty="0"/>
          </a:p>
        </p:txBody>
      </p:sp>
      <p:sp>
        <p:nvSpPr>
          <p:cNvPr id="12" name="Footer Placeholder 3">
            <a:extLst>
              <a:ext uri="{FF2B5EF4-FFF2-40B4-BE49-F238E27FC236}">
                <a16:creationId xmlns:a16="http://schemas.microsoft.com/office/drawing/2014/main" id="{E0F79EDE-C6B3-4C2A-9062-CC07C546C07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Introducing Great Powerpoint Features</a:t>
            </a:r>
            <a:endParaRPr lang="nl-NL"/>
          </a:p>
        </p:txBody>
      </p:sp>
      <p:graphicFrame>
        <p:nvGraphicFramePr>
          <p:cNvPr id="8" name="Content Placeholder 5">
            <a:extLst>
              <a:ext uri="{FF2B5EF4-FFF2-40B4-BE49-F238E27FC236}">
                <a16:creationId xmlns:a16="http://schemas.microsoft.com/office/drawing/2014/main" id="{2B50FC67-4BB0-41C9-BDD9-58396D02DC4F}"/>
              </a:ext>
            </a:extLst>
          </p:cNvPr>
          <p:cNvGraphicFramePr>
            <a:graphicFrameLocks noGrp="1"/>
          </p:cNvGraphicFramePr>
          <p:nvPr>
            <p:ph idx="1"/>
            <p:extLst>
              <p:ext uri="{D42A27DB-BD31-4B8C-83A1-F6EECF244321}">
                <p14:modId xmlns:p14="http://schemas.microsoft.com/office/powerpoint/2010/main" val="2819726555"/>
              </p:ext>
            </p:extLst>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841952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78013" y="1268361"/>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7" name="Group 26">
            <a:extLst>
              <a:ext uri="{FF2B5EF4-FFF2-40B4-BE49-F238E27FC236}">
                <a16:creationId xmlns:a16="http://schemas.microsoft.com/office/drawing/2014/main" id="{C8C26DAE-35A0-451B-9CBF-5C4FB4145E95}"/>
              </a:ext>
            </a:extLst>
          </p:cNvPr>
          <p:cNvGrpSpPr/>
          <p:nvPr/>
        </p:nvGrpSpPr>
        <p:grpSpPr>
          <a:xfrm>
            <a:off x="2953077" y="1268361"/>
            <a:ext cx="1188977" cy="1058603"/>
            <a:chOff x="3299665" y="1103396"/>
            <a:chExt cx="869607" cy="869607"/>
          </a:xfrm>
        </p:grpSpPr>
        <p:sp>
          <p:nvSpPr>
            <p:cNvPr id="14" name="Oval 13">
              <a:extLst>
                <a:ext uri="{FF2B5EF4-FFF2-40B4-BE49-F238E27FC236}">
                  <a16:creationId xmlns:a16="http://schemas.microsoft.com/office/drawing/2014/main" id="{7AA2CE88-47E3-4B8F-B9C3-668264CD7289}"/>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Rectangle 14" descr="Video camera">
              <a:extLst>
                <a:ext uri="{FF2B5EF4-FFF2-40B4-BE49-F238E27FC236}">
                  <a16:creationId xmlns:a16="http://schemas.microsoft.com/office/drawing/2014/main" id="{EB9CA3C6-244C-44D1-8A4B-076EB924901B}"/>
                </a:ext>
              </a:extLst>
            </p:cNvPr>
            <p:cNvSpPr/>
            <p:nvPr/>
          </p:nvSpPr>
          <p:spPr>
            <a:xfrm>
              <a:off x="3484991" y="12887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8" name="Group 27">
            <a:extLst>
              <a:ext uri="{FF2B5EF4-FFF2-40B4-BE49-F238E27FC236}">
                <a16:creationId xmlns:a16="http://schemas.microsoft.com/office/drawing/2014/main" id="{C15ABD66-29ED-42EB-9A37-7377B148F778}"/>
              </a:ext>
            </a:extLst>
          </p:cNvPr>
          <p:cNvGrpSpPr/>
          <p:nvPr/>
        </p:nvGrpSpPr>
        <p:grpSpPr>
          <a:xfrm>
            <a:off x="4628140" y="1268361"/>
            <a:ext cx="1188977" cy="1058603"/>
            <a:chOff x="4974728" y="1103396"/>
            <a:chExt cx="869607" cy="869607"/>
          </a:xfrm>
        </p:grpSpPr>
        <p:sp>
          <p:nvSpPr>
            <p:cNvPr id="16" name="Oval 15">
              <a:extLst>
                <a:ext uri="{FF2B5EF4-FFF2-40B4-BE49-F238E27FC236}">
                  <a16:creationId xmlns:a16="http://schemas.microsoft.com/office/drawing/2014/main" id="{C11C2B50-0B55-4EFC-BEAC-F816D136628C}"/>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7" name="Rectangle 16" descr="Zoom In">
              <a:extLst>
                <a:ext uri="{FF2B5EF4-FFF2-40B4-BE49-F238E27FC236}">
                  <a16:creationId xmlns:a16="http://schemas.microsoft.com/office/drawing/2014/main" id="{45A0E565-589D-46F8-8E81-064272F43561}"/>
                </a:ext>
              </a:extLst>
            </p:cNvPr>
            <p:cNvSpPr/>
            <p:nvPr/>
          </p:nvSpPr>
          <p:spPr>
            <a:xfrm>
              <a:off x="5160054" y="12887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9" name="Group 28">
            <a:extLst>
              <a:ext uri="{FF2B5EF4-FFF2-40B4-BE49-F238E27FC236}">
                <a16:creationId xmlns:a16="http://schemas.microsoft.com/office/drawing/2014/main" id="{48424DEF-2BB7-40A9-8F21-CAB58D0A6A51}"/>
              </a:ext>
            </a:extLst>
          </p:cNvPr>
          <p:cNvGrpSpPr/>
          <p:nvPr/>
        </p:nvGrpSpPr>
        <p:grpSpPr>
          <a:xfrm>
            <a:off x="6303204" y="1268361"/>
            <a:ext cx="1188977" cy="1058603"/>
            <a:chOff x="6649792" y="1103396"/>
            <a:chExt cx="869607" cy="869607"/>
          </a:xfrm>
        </p:grpSpPr>
        <p:sp>
          <p:nvSpPr>
            <p:cNvPr id="18" name="Oval 17">
              <a:extLst>
                <a:ext uri="{FF2B5EF4-FFF2-40B4-BE49-F238E27FC236}">
                  <a16:creationId xmlns:a16="http://schemas.microsoft.com/office/drawing/2014/main" id="{2D9A0178-1DE4-4FD8-9360-97DEABAC9FB6}"/>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9" name="Rectangle 18" descr="Moustache">
              <a:extLst>
                <a:ext uri="{FF2B5EF4-FFF2-40B4-BE49-F238E27FC236}">
                  <a16:creationId xmlns:a16="http://schemas.microsoft.com/office/drawing/2014/main" id="{6450075C-F539-49EE-B4A0-571F5317677B}"/>
                </a:ext>
              </a:extLst>
            </p:cNvPr>
            <p:cNvSpPr/>
            <p:nvPr/>
          </p:nvSpPr>
          <p:spPr>
            <a:xfrm>
              <a:off x="6835118" y="12887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0" name="Group 29">
            <a:extLst>
              <a:ext uri="{FF2B5EF4-FFF2-40B4-BE49-F238E27FC236}">
                <a16:creationId xmlns:a16="http://schemas.microsoft.com/office/drawing/2014/main" id="{37C2D495-266F-48B1-83CE-B357A6710870}"/>
              </a:ext>
            </a:extLst>
          </p:cNvPr>
          <p:cNvGrpSpPr/>
          <p:nvPr/>
        </p:nvGrpSpPr>
        <p:grpSpPr>
          <a:xfrm>
            <a:off x="2145042" y="2803325"/>
            <a:ext cx="1188977" cy="1058603"/>
            <a:chOff x="2462133" y="3170496"/>
            <a:chExt cx="869607" cy="869607"/>
          </a:xfrm>
        </p:grpSpPr>
        <p:sp>
          <p:nvSpPr>
            <p:cNvPr id="20" name="Oval 19">
              <a:extLst>
                <a:ext uri="{FF2B5EF4-FFF2-40B4-BE49-F238E27FC236}">
                  <a16:creationId xmlns:a16="http://schemas.microsoft.com/office/drawing/2014/main" id="{72ED714B-D6BB-436B-9369-2207A136CDF8}"/>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1" name="Rectangle 20" descr="Mailbox">
              <a:extLst>
                <a:ext uri="{FF2B5EF4-FFF2-40B4-BE49-F238E27FC236}">
                  <a16:creationId xmlns:a16="http://schemas.microsoft.com/office/drawing/2014/main" id="{E47D6A6B-A83C-47D6-9367-930CA603E663}"/>
                </a:ext>
              </a:extLst>
            </p:cNvPr>
            <p:cNvSpPr/>
            <p:nvPr/>
          </p:nvSpPr>
          <p:spPr>
            <a:xfrm>
              <a:off x="2647459" y="33558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1" name="Group 30">
            <a:extLst>
              <a:ext uri="{FF2B5EF4-FFF2-40B4-BE49-F238E27FC236}">
                <a16:creationId xmlns:a16="http://schemas.microsoft.com/office/drawing/2014/main" id="{1A131487-06D9-4B3B-A45F-060273F9C90A}"/>
              </a:ext>
            </a:extLst>
          </p:cNvPr>
          <p:cNvGrpSpPr/>
          <p:nvPr/>
        </p:nvGrpSpPr>
        <p:grpSpPr>
          <a:xfrm>
            <a:off x="3820105" y="2803325"/>
            <a:ext cx="1188977" cy="1058603"/>
            <a:chOff x="4137196" y="3170496"/>
            <a:chExt cx="869607" cy="869607"/>
          </a:xfrm>
        </p:grpSpPr>
        <p:sp>
          <p:nvSpPr>
            <p:cNvPr id="22" name="Oval 21">
              <a:extLst>
                <a:ext uri="{FF2B5EF4-FFF2-40B4-BE49-F238E27FC236}">
                  <a16:creationId xmlns:a16="http://schemas.microsoft.com/office/drawing/2014/main" id="{6BAB2A70-2D4B-41D8-9570-E35A13A130E8}"/>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descr="Checkmark">
              <a:extLst>
                <a:ext uri="{FF2B5EF4-FFF2-40B4-BE49-F238E27FC236}">
                  <a16:creationId xmlns:a16="http://schemas.microsoft.com/office/drawing/2014/main" id="{0598BD4B-3A89-48DD-8921-32DA0C72AE5F}"/>
                </a:ext>
              </a:extLst>
            </p:cNvPr>
            <p:cNvSpPr/>
            <p:nvPr/>
          </p:nvSpPr>
          <p:spPr>
            <a:xfrm>
              <a:off x="4322522" y="33558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2" name="Group 31">
            <a:extLst>
              <a:ext uri="{FF2B5EF4-FFF2-40B4-BE49-F238E27FC236}">
                <a16:creationId xmlns:a16="http://schemas.microsoft.com/office/drawing/2014/main" id="{46B37CFB-86C8-4B2C-BFE5-84C38E207370}"/>
              </a:ext>
            </a:extLst>
          </p:cNvPr>
          <p:cNvGrpSpPr/>
          <p:nvPr/>
        </p:nvGrpSpPr>
        <p:grpSpPr>
          <a:xfrm>
            <a:off x="5495169" y="2803325"/>
            <a:ext cx="1188977" cy="1058603"/>
            <a:chOff x="5812260" y="3170496"/>
            <a:chExt cx="869607" cy="869607"/>
          </a:xfrm>
        </p:grpSpPr>
        <p:sp>
          <p:nvSpPr>
            <p:cNvPr id="24" name="Oval 23">
              <a:extLst>
                <a:ext uri="{FF2B5EF4-FFF2-40B4-BE49-F238E27FC236}">
                  <a16:creationId xmlns:a16="http://schemas.microsoft.com/office/drawing/2014/main" id="{728E009D-EAAA-42A9-BEA3-0470870D72CA}"/>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5" name="Rectangle 24" descr="Lightbulb">
              <a:extLst>
                <a:ext uri="{FF2B5EF4-FFF2-40B4-BE49-F238E27FC236}">
                  <a16:creationId xmlns:a16="http://schemas.microsoft.com/office/drawing/2014/main" id="{9C687102-9635-45B1-8D10-0B02F462FEA3}"/>
                </a:ext>
              </a:extLst>
            </p:cNvPr>
            <p:cNvSpPr/>
            <p:nvPr/>
          </p:nvSpPr>
          <p:spPr>
            <a:xfrm>
              <a:off x="5997586" y="33558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29716579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for </a:t>
            </a:r>
            <a:r>
              <a:rPr lang="nl-NL" dirty="0" err="1"/>
              <a:t>your</a:t>
            </a:r>
            <a:r>
              <a:rPr lang="nl-NL" dirty="0"/>
              <a:t> attention</a:t>
            </a:r>
            <a:br>
              <a:rPr lang="nl-NL" dirty="0"/>
            </a:br>
            <a:br>
              <a:rPr lang="nl-NL" dirty="0"/>
            </a:br>
            <a:r>
              <a:rPr lang="nl-NL" dirty="0"/>
              <a:t>I hope </a:t>
            </a:r>
            <a:r>
              <a:rPr lang="nl-NL" dirty="0" err="1"/>
              <a:t>this</a:t>
            </a:r>
            <a:r>
              <a:rPr lang="nl-NL" dirty="0"/>
              <a:t> was </a:t>
            </a: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Introducing Great Powerpoint Features</a:t>
            </a:r>
            <a:endParaRPr lang="nl-NL" noProof="0" dirty="0"/>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2"/>
          <a:stretch>
            <a:fillRect/>
          </a:stretch>
        </p:blipFill>
        <p:spPr>
          <a:xfrm>
            <a:off x="6393436" y="1217346"/>
            <a:ext cx="2133824" cy="1926106"/>
          </a:xfrm>
          <a:prstGeom prst="rect">
            <a:avLst/>
          </a:prstGeom>
        </p:spPr>
      </p:pic>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spTree>
    <p:extLst>
      <p:ext uri="{BB962C8B-B14F-4D97-AF65-F5344CB8AC3E}">
        <p14:creationId xmlns:p14="http://schemas.microsoft.com/office/powerpoint/2010/main" val="37780817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78013" y="1268361"/>
            <a:ext cx="1188977" cy="1058603"/>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7" name="Group 26">
            <a:extLst>
              <a:ext uri="{FF2B5EF4-FFF2-40B4-BE49-F238E27FC236}">
                <a16:creationId xmlns:a16="http://schemas.microsoft.com/office/drawing/2014/main" id="{C8C26DAE-35A0-451B-9CBF-5C4FB4145E95}"/>
              </a:ext>
            </a:extLst>
          </p:cNvPr>
          <p:cNvGrpSpPr/>
          <p:nvPr/>
        </p:nvGrpSpPr>
        <p:grpSpPr>
          <a:xfrm>
            <a:off x="2953077" y="1268361"/>
            <a:ext cx="1188977" cy="1058603"/>
            <a:chOff x="3299665" y="1103396"/>
            <a:chExt cx="869607" cy="869607"/>
          </a:xfrm>
        </p:grpSpPr>
        <p:sp>
          <p:nvSpPr>
            <p:cNvPr id="14" name="Oval 13">
              <a:extLst>
                <a:ext uri="{FF2B5EF4-FFF2-40B4-BE49-F238E27FC236}">
                  <a16:creationId xmlns:a16="http://schemas.microsoft.com/office/drawing/2014/main" id="{7AA2CE88-47E3-4B8F-B9C3-668264CD7289}"/>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Rectangle 14" descr="Video camera">
              <a:extLst>
                <a:ext uri="{FF2B5EF4-FFF2-40B4-BE49-F238E27FC236}">
                  <a16:creationId xmlns:a16="http://schemas.microsoft.com/office/drawing/2014/main" id="{EB9CA3C6-244C-44D1-8A4B-076EB924901B}"/>
                </a:ext>
              </a:extLst>
            </p:cNvPr>
            <p:cNvSpPr/>
            <p:nvPr/>
          </p:nvSpPr>
          <p:spPr>
            <a:xfrm>
              <a:off x="3484991" y="1288722"/>
              <a:ext cx="498955" cy="498955"/>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8" name="Group 27">
            <a:extLst>
              <a:ext uri="{FF2B5EF4-FFF2-40B4-BE49-F238E27FC236}">
                <a16:creationId xmlns:a16="http://schemas.microsoft.com/office/drawing/2014/main" id="{C15ABD66-29ED-42EB-9A37-7377B148F778}"/>
              </a:ext>
            </a:extLst>
          </p:cNvPr>
          <p:cNvGrpSpPr/>
          <p:nvPr/>
        </p:nvGrpSpPr>
        <p:grpSpPr>
          <a:xfrm>
            <a:off x="4628140" y="1268361"/>
            <a:ext cx="1188977" cy="1058603"/>
            <a:chOff x="4974728" y="1103396"/>
            <a:chExt cx="869607" cy="869607"/>
          </a:xfrm>
        </p:grpSpPr>
        <p:sp>
          <p:nvSpPr>
            <p:cNvPr id="16" name="Oval 15">
              <a:extLst>
                <a:ext uri="{FF2B5EF4-FFF2-40B4-BE49-F238E27FC236}">
                  <a16:creationId xmlns:a16="http://schemas.microsoft.com/office/drawing/2014/main" id="{C11C2B50-0B55-4EFC-BEAC-F816D136628C}"/>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7" name="Rectangle 16" descr="Zoom In">
              <a:extLst>
                <a:ext uri="{FF2B5EF4-FFF2-40B4-BE49-F238E27FC236}">
                  <a16:creationId xmlns:a16="http://schemas.microsoft.com/office/drawing/2014/main" id="{45A0E565-589D-46F8-8E81-064272F43561}"/>
                </a:ext>
              </a:extLst>
            </p:cNvPr>
            <p:cNvSpPr/>
            <p:nvPr/>
          </p:nvSpPr>
          <p:spPr>
            <a:xfrm>
              <a:off x="5160054" y="1288722"/>
              <a:ext cx="498955" cy="498955"/>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9" name="Group 28">
            <a:extLst>
              <a:ext uri="{FF2B5EF4-FFF2-40B4-BE49-F238E27FC236}">
                <a16:creationId xmlns:a16="http://schemas.microsoft.com/office/drawing/2014/main" id="{48424DEF-2BB7-40A9-8F21-CAB58D0A6A51}"/>
              </a:ext>
            </a:extLst>
          </p:cNvPr>
          <p:cNvGrpSpPr/>
          <p:nvPr/>
        </p:nvGrpSpPr>
        <p:grpSpPr>
          <a:xfrm>
            <a:off x="6303204" y="1268361"/>
            <a:ext cx="1188977" cy="1058603"/>
            <a:chOff x="6649792" y="1103396"/>
            <a:chExt cx="869607" cy="869607"/>
          </a:xfrm>
        </p:grpSpPr>
        <p:sp>
          <p:nvSpPr>
            <p:cNvPr id="18" name="Oval 17">
              <a:extLst>
                <a:ext uri="{FF2B5EF4-FFF2-40B4-BE49-F238E27FC236}">
                  <a16:creationId xmlns:a16="http://schemas.microsoft.com/office/drawing/2014/main" id="{2D9A0178-1DE4-4FD8-9360-97DEABAC9FB6}"/>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9" name="Rectangle 18" descr="Moustache">
              <a:extLst>
                <a:ext uri="{FF2B5EF4-FFF2-40B4-BE49-F238E27FC236}">
                  <a16:creationId xmlns:a16="http://schemas.microsoft.com/office/drawing/2014/main" id="{6450075C-F539-49EE-B4A0-571F5317677B}"/>
                </a:ext>
              </a:extLst>
            </p:cNvPr>
            <p:cNvSpPr/>
            <p:nvPr/>
          </p:nvSpPr>
          <p:spPr>
            <a:xfrm>
              <a:off x="6835118" y="1288722"/>
              <a:ext cx="498955" cy="498955"/>
            </a:xfrm>
            <a:prstGeom prst="rect">
              <a:avLst/>
            </a:prstGeom>
            <a: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0" name="Group 29">
            <a:extLst>
              <a:ext uri="{FF2B5EF4-FFF2-40B4-BE49-F238E27FC236}">
                <a16:creationId xmlns:a16="http://schemas.microsoft.com/office/drawing/2014/main" id="{37C2D495-266F-48B1-83CE-B357A6710870}"/>
              </a:ext>
            </a:extLst>
          </p:cNvPr>
          <p:cNvGrpSpPr/>
          <p:nvPr/>
        </p:nvGrpSpPr>
        <p:grpSpPr>
          <a:xfrm>
            <a:off x="2145042" y="2803325"/>
            <a:ext cx="1188977" cy="1058603"/>
            <a:chOff x="2462133" y="3170496"/>
            <a:chExt cx="869607" cy="869607"/>
          </a:xfrm>
        </p:grpSpPr>
        <p:sp>
          <p:nvSpPr>
            <p:cNvPr id="20" name="Oval 19">
              <a:extLst>
                <a:ext uri="{FF2B5EF4-FFF2-40B4-BE49-F238E27FC236}">
                  <a16:creationId xmlns:a16="http://schemas.microsoft.com/office/drawing/2014/main" id="{72ED714B-D6BB-436B-9369-2207A136CDF8}"/>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1" name="Rectangle 20" descr="Mailbox">
              <a:extLst>
                <a:ext uri="{FF2B5EF4-FFF2-40B4-BE49-F238E27FC236}">
                  <a16:creationId xmlns:a16="http://schemas.microsoft.com/office/drawing/2014/main" id="{E47D6A6B-A83C-47D6-9367-930CA603E663}"/>
                </a:ext>
              </a:extLst>
            </p:cNvPr>
            <p:cNvSpPr/>
            <p:nvPr/>
          </p:nvSpPr>
          <p:spPr>
            <a:xfrm>
              <a:off x="2647459" y="3355822"/>
              <a:ext cx="498955" cy="498955"/>
            </a:xfrm>
            <a:prstGeom prst="rect">
              <a:avLst/>
            </a:prstGeom>
            <a: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1" name="Group 30">
            <a:extLst>
              <a:ext uri="{FF2B5EF4-FFF2-40B4-BE49-F238E27FC236}">
                <a16:creationId xmlns:a16="http://schemas.microsoft.com/office/drawing/2014/main" id="{1A131487-06D9-4B3B-A45F-060273F9C90A}"/>
              </a:ext>
            </a:extLst>
          </p:cNvPr>
          <p:cNvGrpSpPr/>
          <p:nvPr/>
        </p:nvGrpSpPr>
        <p:grpSpPr>
          <a:xfrm>
            <a:off x="3820105" y="2803325"/>
            <a:ext cx="1188977" cy="1058603"/>
            <a:chOff x="4137196" y="3170496"/>
            <a:chExt cx="869607" cy="869607"/>
          </a:xfrm>
        </p:grpSpPr>
        <p:sp>
          <p:nvSpPr>
            <p:cNvPr id="22" name="Oval 21">
              <a:extLst>
                <a:ext uri="{FF2B5EF4-FFF2-40B4-BE49-F238E27FC236}">
                  <a16:creationId xmlns:a16="http://schemas.microsoft.com/office/drawing/2014/main" id="{6BAB2A70-2D4B-41D8-9570-E35A13A130E8}"/>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descr="Checkmark">
              <a:extLst>
                <a:ext uri="{FF2B5EF4-FFF2-40B4-BE49-F238E27FC236}">
                  <a16:creationId xmlns:a16="http://schemas.microsoft.com/office/drawing/2014/main" id="{0598BD4B-3A89-48DD-8921-32DA0C72AE5F}"/>
                </a:ext>
              </a:extLst>
            </p:cNvPr>
            <p:cNvSpPr/>
            <p:nvPr/>
          </p:nvSpPr>
          <p:spPr>
            <a:xfrm>
              <a:off x="4322522" y="3355822"/>
              <a:ext cx="498955" cy="498955"/>
            </a:xfrm>
            <a:prstGeom prst="rect">
              <a:avLst/>
            </a:prstGeom>
            <a: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2" name="Group 31">
            <a:extLst>
              <a:ext uri="{FF2B5EF4-FFF2-40B4-BE49-F238E27FC236}">
                <a16:creationId xmlns:a16="http://schemas.microsoft.com/office/drawing/2014/main" id="{46B37CFB-86C8-4B2C-BFE5-84C38E207370}"/>
              </a:ext>
            </a:extLst>
          </p:cNvPr>
          <p:cNvGrpSpPr/>
          <p:nvPr/>
        </p:nvGrpSpPr>
        <p:grpSpPr>
          <a:xfrm>
            <a:off x="5495169" y="2803325"/>
            <a:ext cx="1188977" cy="1058603"/>
            <a:chOff x="5812260" y="3170496"/>
            <a:chExt cx="869607" cy="869607"/>
          </a:xfrm>
        </p:grpSpPr>
        <p:sp>
          <p:nvSpPr>
            <p:cNvPr id="24" name="Oval 23">
              <a:extLst>
                <a:ext uri="{FF2B5EF4-FFF2-40B4-BE49-F238E27FC236}">
                  <a16:creationId xmlns:a16="http://schemas.microsoft.com/office/drawing/2014/main" id="{728E009D-EAAA-42A9-BEA3-0470870D72CA}"/>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5" name="Rectangle 24" descr="Lightbulb">
              <a:extLst>
                <a:ext uri="{FF2B5EF4-FFF2-40B4-BE49-F238E27FC236}">
                  <a16:creationId xmlns:a16="http://schemas.microsoft.com/office/drawing/2014/main" id="{9C687102-9635-45B1-8D10-0B02F462FEA3}"/>
                </a:ext>
              </a:extLst>
            </p:cNvPr>
            <p:cNvSpPr/>
            <p:nvPr/>
          </p:nvSpPr>
          <p:spPr>
            <a:xfrm>
              <a:off x="5997586" y="3355822"/>
              <a:ext cx="498955" cy="498955"/>
            </a:xfrm>
            <a:prstGeom prst="rect">
              <a:avLst/>
            </a:prstGeom>
            <a: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3991409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3735-ACCF-4263-B6DB-4D7083017F5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6D67F507-F07D-4E2B-B750-A7955890A6F8}"/>
              </a:ext>
            </a:extLst>
          </p:cNvPr>
          <p:cNvSpPr>
            <a:spLocks noGrp="1"/>
          </p:cNvSpPr>
          <p:nvPr>
            <p:ph type="ftr" sz="quarter" idx="11"/>
          </p:nvPr>
        </p:nvSpPr>
        <p:spPr/>
        <p:txBody>
          <a:bodyPr/>
          <a:lstStyle/>
          <a:p>
            <a:r>
              <a:rPr lang="en-US"/>
              <a:t>Introducing Great Powerpoint Features</a:t>
            </a:r>
            <a:endParaRPr lang="nl-NL"/>
          </a:p>
        </p:txBody>
      </p:sp>
      <p:grpSp>
        <p:nvGrpSpPr>
          <p:cNvPr id="26" name="Group 25">
            <a:extLst>
              <a:ext uri="{FF2B5EF4-FFF2-40B4-BE49-F238E27FC236}">
                <a16:creationId xmlns:a16="http://schemas.microsoft.com/office/drawing/2014/main" id="{8123E957-EEDA-4FE2-82E4-7D663BE4443D}"/>
              </a:ext>
            </a:extLst>
          </p:cNvPr>
          <p:cNvGrpSpPr/>
          <p:nvPr/>
        </p:nvGrpSpPr>
        <p:grpSpPr>
          <a:xfrm>
            <a:off x="1278013" y="1268361"/>
            <a:ext cx="2866284" cy="2418736"/>
            <a:chOff x="1624601" y="1103396"/>
            <a:chExt cx="869607" cy="869607"/>
          </a:xfrm>
        </p:grpSpPr>
        <p:sp>
          <p:nvSpPr>
            <p:cNvPr id="12" name="Oval 11">
              <a:extLst>
                <a:ext uri="{FF2B5EF4-FFF2-40B4-BE49-F238E27FC236}">
                  <a16:creationId xmlns:a16="http://schemas.microsoft.com/office/drawing/2014/main" id="{01805654-B89D-4C66-92BC-72EBA083AD04}"/>
                </a:ext>
              </a:extLst>
            </p:cNvPr>
            <p:cNvSpPr/>
            <p:nvPr/>
          </p:nvSpPr>
          <p:spPr>
            <a:xfrm>
              <a:off x="1624601"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3" name="Rectangle 12" descr="Tyrannosaurus Rex">
              <a:extLst>
                <a:ext uri="{FF2B5EF4-FFF2-40B4-BE49-F238E27FC236}">
                  <a16:creationId xmlns:a16="http://schemas.microsoft.com/office/drawing/2014/main" id="{50F2CDB7-DD4F-44D1-8A3C-AB17E1EFE427}"/>
                </a:ext>
              </a:extLst>
            </p:cNvPr>
            <p:cNvSpPr/>
            <p:nvPr/>
          </p:nvSpPr>
          <p:spPr>
            <a:xfrm>
              <a:off x="1809927" y="1288722"/>
              <a:ext cx="498955" cy="498955"/>
            </a:xfrm>
            <a:prstGeom prst="rect">
              <a:avLst/>
            </a:prstGeom>
            <a: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7" name="Group 26">
            <a:extLst>
              <a:ext uri="{FF2B5EF4-FFF2-40B4-BE49-F238E27FC236}">
                <a16:creationId xmlns:a16="http://schemas.microsoft.com/office/drawing/2014/main" id="{C8C26DAE-35A0-451B-9CBF-5C4FB4145E95}"/>
              </a:ext>
            </a:extLst>
          </p:cNvPr>
          <p:cNvGrpSpPr/>
          <p:nvPr/>
        </p:nvGrpSpPr>
        <p:grpSpPr>
          <a:xfrm>
            <a:off x="5488035" y="1281572"/>
            <a:ext cx="1188977" cy="1058603"/>
            <a:chOff x="3299665" y="1103396"/>
            <a:chExt cx="869607" cy="869607"/>
          </a:xfrm>
        </p:grpSpPr>
        <p:sp>
          <p:nvSpPr>
            <p:cNvPr id="14" name="Oval 13">
              <a:extLst>
                <a:ext uri="{FF2B5EF4-FFF2-40B4-BE49-F238E27FC236}">
                  <a16:creationId xmlns:a16="http://schemas.microsoft.com/office/drawing/2014/main" id="{7AA2CE88-47E3-4B8F-B9C3-668264CD7289}"/>
                </a:ext>
              </a:extLst>
            </p:cNvPr>
            <p:cNvSpPr/>
            <p:nvPr/>
          </p:nvSpPr>
          <p:spPr>
            <a:xfrm>
              <a:off x="3299665"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5" name="Rectangle 14" descr="Video camera">
              <a:extLst>
                <a:ext uri="{FF2B5EF4-FFF2-40B4-BE49-F238E27FC236}">
                  <a16:creationId xmlns:a16="http://schemas.microsoft.com/office/drawing/2014/main" id="{EB9CA3C6-244C-44D1-8A4B-076EB924901B}"/>
                </a:ext>
              </a:extLst>
            </p:cNvPr>
            <p:cNvSpPr/>
            <p:nvPr/>
          </p:nvSpPr>
          <p:spPr>
            <a:xfrm>
              <a:off x="3484991" y="1288722"/>
              <a:ext cx="498955" cy="498955"/>
            </a:xfrm>
            <a:prstGeom prst="rect">
              <a:avLst/>
            </a:prstGeom>
            <a: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8" name="Group 27">
            <a:extLst>
              <a:ext uri="{FF2B5EF4-FFF2-40B4-BE49-F238E27FC236}">
                <a16:creationId xmlns:a16="http://schemas.microsoft.com/office/drawing/2014/main" id="{C15ABD66-29ED-42EB-9A37-7377B148F778}"/>
              </a:ext>
            </a:extLst>
          </p:cNvPr>
          <p:cNvGrpSpPr/>
          <p:nvPr/>
        </p:nvGrpSpPr>
        <p:grpSpPr>
          <a:xfrm>
            <a:off x="7163098" y="1281572"/>
            <a:ext cx="1188977" cy="1058603"/>
            <a:chOff x="4974728" y="1103396"/>
            <a:chExt cx="869607" cy="869607"/>
          </a:xfrm>
        </p:grpSpPr>
        <p:sp>
          <p:nvSpPr>
            <p:cNvPr id="16" name="Oval 15">
              <a:extLst>
                <a:ext uri="{FF2B5EF4-FFF2-40B4-BE49-F238E27FC236}">
                  <a16:creationId xmlns:a16="http://schemas.microsoft.com/office/drawing/2014/main" id="{C11C2B50-0B55-4EFC-BEAC-F816D136628C}"/>
                </a:ext>
              </a:extLst>
            </p:cNvPr>
            <p:cNvSpPr/>
            <p:nvPr/>
          </p:nvSpPr>
          <p:spPr>
            <a:xfrm>
              <a:off x="4974728"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7" name="Rectangle 16" descr="Zoom In">
              <a:extLst>
                <a:ext uri="{FF2B5EF4-FFF2-40B4-BE49-F238E27FC236}">
                  <a16:creationId xmlns:a16="http://schemas.microsoft.com/office/drawing/2014/main" id="{45A0E565-589D-46F8-8E81-064272F43561}"/>
                </a:ext>
              </a:extLst>
            </p:cNvPr>
            <p:cNvSpPr/>
            <p:nvPr/>
          </p:nvSpPr>
          <p:spPr>
            <a:xfrm>
              <a:off x="5160054" y="1288722"/>
              <a:ext cx="498955" cy="498955"/>
            </a:xfrm>
            <a:prstGeom prst="rect">
              <a:avLst/>
            </a:prstGeom>
            <a: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29" name="Group 28">
            <a:extLst>
              <a:ext uri="{FF2B5EF4-FFF2-40B4-BE49-F238E27FC236}">
                <a16:creationId xmlns:a16="http://schemas.microsoft.com/office/drawing/2014/main" id="{48424DEF-2BB7-40A9-8F21-CAB58D0A6A51}"/>
              </a:ext>
            </a:extLst>
          </p:cNvPr>
          <p:cNvGrpSpPr/>
          <p:nvPr/>
        </p:nvGrpSpPr>
        <p:grpSpPr>
          <a:xfrm>
            <a:off x="8838162" y="1281572"/>
            <a:ext cx="1188977" cy="1058603"/>
            <a:chOff x="6649792" y="1103396"/>
            <a:chExt cx="869607" cy="869607"/>
          </a:xfrm>
        </p:grpSpPr>
        <p:sp>
          <p:nvSpPr>
            <p:cNvPr id="18" name="Oval 17">
              <a:extLst>
                <a:ext uri="{FF2B5EF4-FFF2-40B4-BE49-F238E27FC236}">
                  <a16:creationId xmlns:a16="http://schemas.microsoft.com/office/drawing/2014/main" id="{2D9A0178-1DE4-4FD8-9360-97DEABAC9FB6}"/>
                </a:ext>
              </a:extLst>
            </p:cNvPr>
            <p:cNvSpPr/>
            <p:nvPr/>
          </p:nvSpPr>
          <p:spPr>
            <a:xfrm>
              <a:off x="6649792" y="11033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19" name="Rectangle 18" descr="Moustache">
              <a:extLst>
                <a:ext uri="{FF2B5EF4-FFF2-40B4-BE49-F238E27FC236}">
                  <a16:creationId xmlns:a16="http://schemas.microsoft.com/office/drawing/2014/main" id="{6450075C-F539-49EE-B4A0-571F5317677B}"/>
                </a:ext>
              </a:extLst>
            </p:cNvPr>
            <p:cNvSpPr/>
            <p:nvPr/>
          </p:nvSpPr>
          <p:spPr>
            <a:xfrm>
              <a:off x="6835118" y="1288722"/>
              <a:ext cx="498955" cy="498955"/>
            </a:xfrm>
            <a:prstGeom prst="rect">
              <a:avLst/>
            </a:prstGeom>
            <a: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0" name="Group 29">
            <a:extLst>
              <a:ext uri="{FF2B5EF4-FFF2-40B4-BE49-F238E27FC236}">
                <a16:creationId xmlns:a16="http://schemas.microsoft.com/office/drawing/2014/main" id="{37C2D495-266F-48B1-83CE-B357A6710870}"/>
              </a:ext>
            </a:extLst>
          </p:cNvPr>
          <p:cNvGrpSpPr/>
          <p:nvPr/>
        </p:nvGrpSpPr>
        <p:grpSpPr>
          <a:xfrm>
            <a:off x="2137908" y="4335614"/>
            <a:ext cx="1188977" cy="1058603"/>
            <a:chOff x="2462133" y="3170496"/>
            <a:chExt cx="869607" cy="869607"/>
          </a:xfrm>
        </p:grpSpPr>
        <p:sp>
          <p:nvSpPr>
            <p:cNvPr id="20" name="Oval 19">
              <a:extLst>
                <a:ext uri="{FF2B5EF4-FFF2-40B4-BE49-F238E27FC236}">
                  <a16:creationId xmlns:a16="http://schemas.microsoft.com/office/drawing/2014/main" id="{72ED714B-D6BB-436B-9369-2207A136CDF8}"/>
                </a:ext>
              </a:extLst>
            </p:cNvPr>
            <p:cNvSpPr/>
            <p:nvPr/>
          </p:nvSpPr>
          <p:spPr>
            <a:xfrm>
              <a:off x="2462133"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1" name="Rectangle 20" descr="Mailbox">
              <a:extLst>
                <a:ext uri="{FF2B5EF4-FFF2-40B4-BE49-F238E27FC236}">
                  <a16:creationId xmlns:a16="http://schemas.microsoft.com/office/drawing/2014/main" id="{E47D6A6B-A83C-47D6-9367-930CA603E663}"/>
                </a:ext>
              </a:extLst>
            </p:cNvPr>
            <p:cNvSpPr/>
            <p:nvPr/>
          </p:nvSpPr>
          <p:spPr>
            <a:xfrm>
              <a:off x="2647459" y="3355822"/>
              <a:ext cx="498955" cy="498955"/>
            </a:xfrm>
            <a:prstGeom prst="rect">
              <a:avLst/>
            </a:prstGeom>
            <a: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1" name="Group 30">
            <a:extLst>
              <a:ext uri="{FF2B5EF4-FFF2-40B4-BE49-F238E27FC236}">
                <a16:creationId xmlns:a16="http://schemas.microsoft.com/office/drawing/2014/main" id="{1A131487-06D9-4B3B-A45F-060273F9C90A}"/>
              </a:ext>
            </a:extLst>
          </p:cNvPr>
          <p:cNvGrpSpPr/>
          <p:nvPr/>
        </p:nvGrpSpPr>
        <p:grpSpPr>
          <a:xfrm>
            <a:off x="3812971" y="4335614"/>
            <a:ext cx="1188977" cy="1058603"/>
            <a:chOff x="4137196" y="3170496"/>
            <a:chExt cx="869607" cy="869607"/>
          </a:xfrm>
        </p:grpSpPr>
        <p:sp>
          <p:nvSpPr>
            <p:cNvPr id="22" name="Oval 21">
              <a:extLst>
                <a:ext uri="{FF2B5EF4-FFF2-40B4-BE49-F238E27FC236}">
                  <a16:creationId xmlns:a16="http://schemas.microsoft.com/office/drawing/2014/main" id="{6BAB2A70-2D4B-41D8-9570-E35A13A130E8}"/>
                </a:ext>
              </a:extLst>
            </p:cNvPr>
            <p:cNvSpPr/>
            <p:nvPr/>
          </p:nvSpPr>
          <p:spPr>
            <a:xfrm>
              <a:off x="4137196"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3" name="Rectangle 22" descr="Checkmark">
              <a:extLst>
                <a:ext uri="{FF2B5EF4-FFF2-40B4-BE49-F238E27FC236}">
                  <a16:creationId xmlns:a16="http://schemas.microsoft.com/office/drawing/2014/main" id="{0598BD4B-3A89-48DD-8921-32DA0C72AE5F}"/>
                </a:ext>
              </a:extLst>
            </p:cNvPr>
            <p:cNvSpPr/>
            <p:nvPr/>
          </p:nvSpPr>
          <p:spPr>
            <a:xfrm>
              <a:off x="4322522" y="3355822"/>
              <a:ext cx="498955" cy="498955"/>
            </a:xfrm>
            <a:prstGeom prst="rect">
              <a:avLst/>
            </a:prstGeom>
            <a: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grpSp>
        <p:nvGrpSpPr>
          <p:cNvPr id="32" name="Group 31">
            <a:extLst>
              <a:ext uri="{FF2B5EF4-FFF2-40B4-BE49-F238E27FC236}">
                <a16:creationId xmlns:a16="http://schemas.microsoft.com/office/drawing/2014/main" id="{46B37CFB-86C8-4B2C-BFE5-84C38E207370}"/>
              </a:ext>
            </a:extLst>
          </p:cNvPr>
          <p:cNvGrpSpPr/>
          <p:nvPr/>
        </p:nvGrpSpPr>
        <p:grpSpPr>
          <a:xfrm>
            <a:off x="5488035" y="4335614"/>
            <a:ext cx="1188977" cy="1058603"/>
            <a:chOff x="5812260" y="3170496"/>
            <a:chExt cx="869607" cy="869607"/>
          </a:xfrm>
        </p:grpSpPr>
        <p:sp>
          <p:nvSpPr>
            <p:cNvPr id="24" name="Oval 23">
              <a:extLst>
                <a:ext uri="{FF2B5EF4-FFF2-40B4-BE49-F238E27FC236}">
                  <a16:creationId xmlns:a16="http://schemas.microsoft.com/office/drawing/2014/main" id="{728E009D-EAAA-42A9-BEA3-0470870D72CA}"/>
                </a:ext>
              </a:extLst>
            </p:cNvPr>
            <p:cNvSpPr/>
            <p:nvPr/>
          </p:nvSpPr>
          <p:spPr>
            <a:xfrm>
              <a:off x="5812260" y="3170496"/>
              <a:ext cx="869607" cy="869607"/>
            </a:xfrm>
            <a:prstGeom prst="ellipse">
              <a:avLst/>
            </a:prstGeom>
          </p:spPr>
          <p:style>
            <a:lnRef idx="0">
              <a:schemeClr val="accent2">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sp>
        <p:sp>
          <p:nvSpPr>
            <p:cNvPr id="25" name="Rectangle 24" descr="Lightbulb">
              <a:extLst>
                <a:ext uri="{FF2B5EF4-FFF2-40B4-BE49-F238E27FC236}">
                  <a16:creationId xmlns:a16="http://schemas.microsoft.com/office/drawing/2014/main" id="{9C687102-9635-45B1-8D10-0B02F462FEA3}"/>
                </a:ext>
              </a:extLst>
            </p:cNvPr>
            <p:cNvSpPr/>
            <p:nvPr/>
          </p:nvSpPr>
          <p:spPr>
            <a:xfrm>
              <a:off x="5997586" y="3355822"/>
              <a:ext cx="498955" cy="498955"/>
            </a:xfrm>
            <a:prstGeom prst="rect">
              <a:avLst/>
            </a:prstGeom>
            <a: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sp>
      </p:grpSp>
    </p:spTree>
    <p:extLst>
      <p:ext uri="{BB962C8B-B14F-4D97-AF65-F5344CB8AC3E}">
        <p14:creationId xmlns:p14="http://schemas.microsoft.com/office/powerpoint/2010/main" val="25796662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B80456-B1F1-48B8-BF02-3E1B0565AFA4}"/>
              </a:ext>
            </a:extLst>
          </p:cNvPr>
          <p:cNvSpPr>
            <a:spLocks noGrp="1"/>
          </p:cNvSpPr>
          <p:nvPr>
            <p:ph type="title"/>
          </p:nvPr>
        </p:nvSpPr>
        <p:spPr/>
        <p:txBody>
          <a:bodyPr/>
          <a:lstStyle/>
          <a:p>
            <a:r>
              <a:rPr lang="nl-NL" dirty="0" err="1"/>
              <a:t>Bending</a:t>
            </a:r>
            <a:r>
              <a:rPr lang="nl-NL" dirty="0"/>
              <a:t> </a:t>
            </a:r>
            <a:r>
              <a:rPr lang="nl-NL" dirty="0" err="1"/>
              <a:t>it</a:t>
            </a:r>
            <a:r>
              <a:rPr lang="nl-NL" dirty="0"/>
              <a:t>…</a:t>
            </a:r>
            <a:endParaRPr lang="en-NL" dirty="0"/>
          </a:p>
        </p:txBody>
      </p:sp>
      <p:sp>
        <p:nvSpPr>
          <p:cNvPr id="6" name="Content Placeholder 5">
            <a:extLst>
              <a:ext uri="{FF2B5EF4-FFF2-40B4-BE49-F238E27FC236}">
                <a16:creationId xmlns:a16="http://schemas.microsoft.com/office/drawing/2014/main" id="{2D208C63-B70B-4158-8EF2-52FA4E4A0320}"/>
              </a:ext>
            </a:extLst>
          </p:cNvPr>
          <p:cNvSpPr>
            <a:spLocks noGrp="1"/>
          </p:cNvSpPr>
          <p:nvPr>
            <p:ph idx="1"/>
          </p:nvPr>
        </p:nvSpPr>
        <p:spPr/>
        <p:txBody>
          <a:bodyPr/>
          <a:lstStyle/>
          <a:p>
            <a:endParaRPr lang="en-NL"/>
          </a:p>
        </p:txBody>
      </p:sp>
      <p:cxnSp>
        <p:nvCxnSpPr>
          <p:cNvPr id="8" name="!!line">
            <a:extLst>
              <a:ext uri="{FF2B5EF4-FFF2-40B4-BE49-F238E27FC236}">
                <a16:creationId xmlns:a16="http://schemas.microsoft.com/office/drawing/2014/main" id="{F7051942-C62E-4ED6-83CB-E5B1D9598C8E}"/>
              </a:ext>
            </a:extLst>
          </p:cNvPr>
          <p:cNvCxnSpPr>
            <a:cxnSpLocks/>
          </p:cNvCxnSpPr>
          <p:nvPr/>
        </p:nvCxnSpPr>
        <p:spPr>
          <a:xfrm>
            <a:off x="403860" y="1506716"/>
            <a:ext cx="8359140" cy="0"/>
          </a:xfrm>
          <a:prstGeom prst="straightConnector1">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5775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9B80456-B1F1-48B8-BF02-3E1B0565AFA4}"/>
              </a:ext>
            </a:extLst>
          </p:cNvPr>
          <p:cNvSpPr>
            <a:spLocks noGrp="1"/>
          </p:cNvSpPr>
          <p:nvPr>
            <p:ph type="title"/>
          </p:nvPr>
        </p:nvSpPr>
        <p:spPr/>
        <p:txBody>
          <a:bodyPr/>
          <a:lstStyle/>
          <a:p>
            <a:r>
              <a:rPr lang="nl-NL" dirty="0" err="1"/>
              <a:t>Bending</a:t>
            </a:r>
            <a:r>
              <a:rPr lang="nl-NL" dirty="0"/>
              <a:t> </a:t>
            </a:r>
            <a:r>
              <a:rPr lang="nl-NL" dirty="0" err="1"/>
              <a:t>it</a:t>
            </a:r>
            <a:r>
              <a:rPr lang="nl-NL" dirty="0"/>
              <a:t>…</a:t>
            </a:r>
            <a:endParaRPr lang="en-NL" dirty="0"/>
          </a:p>
        </p:txBody>
      </p:sp>
      <p:sp>
        <p:nvSpPr>
          <p:cNvPr id="6" name="Content Placeholder 5">
            <a:extLst>
              <a:ext uri="{FF2B5EF4-FFF2-40B4-BE49-F238E27FC236}">
                <a16:creationId xmlns:a16="http://schemas.microsoft.com/office/drawing/2014/main" id="{2D208C63-B70B-4158-8EF2-52FA4E4A0320}"/>
              </a:ext>
            </a:extLst>
          </p:cNvPr>
          <p:cNvSpPr>
            <a:spLocks noGrp="1"/>
          </p:cNvSpPr>
          <p:nvPr>
            <p:ph idx="1"/>
          </p:nvPr>
        </p:nvSpPr>
        <p:spPr/>
        <p:txBody>
          <a:bodyPr/>
          <a:lstStyle/>
          <a:p>
            <a:endParaRPr lang="en-NL"/>
          </a:p>
        </p:txBody>
      </p:sp>
      <p:sp>
        <p:nvSpPr>
          <p:cNvPr id="2" name="!!line">
            <a:extLst>
              <a:ext uri="{FF2B5EF4-FFF2-40B4-BE49-F238E27FC236}">
                <a16:creationId xmlns:a16="http://schemas.microsoft.com/office/drawing/2014/main" id="{2309DC40-A4AB-4302-8F74-A44B300EB9AB}"/>
              </a:ext>
            </a:extLst>
          </p:cNvPr>
          <p:cNvSpPr/>
          <p:nvPr/>
        </p:nvSpPr>
        <p:spPr>
          <a:xfrm>
            <a:off x="1666184" y="1475678"/>
            <a:ext cx="4475356" cy="1806497"/>
          </a:xfrm>
          <a:prstGeom prst="arc">
            <a:avLst>
              <a:gd name="adj1" fmla="val 9140858"/>
              <a:gd name="adj2" fmla="val 1220253"/>
            </a:avLst>
          </a:prstGeom>
          <a:ln w="76200">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a:p>
        </p:txBody>
      </p:sp>
    </p:spTree>
    <p:extLst>
      <p:ext uri="{BB962C8B-B14F-4D97-AF65-F5344CB8AC3E}">
        <p14:creationId xmlns:p14="http://schemas.microsoft.com/office/powerpoint/2010/main" val="3549297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799"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C589FB-4F38-4FA4-87D1-22CC7ECED551}">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ADEABE0-1E38-45B4-8CB5-B7826514D857}">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3" ma:contentTypeDescription="Een nieuw document maken." ma:contentTypeScope="" ma:versionID="d9fd95c306da4d76149521b1eb962b7f">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fe2f445864a7cf692e996795fbc6ac5a"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92AA8425-F5F4-469D-82A4-643957FA2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3.xml><?xml version="1.0" encoding="utf-8"?>
<ds:datastoreItem xmlns:ds="http://schemas.openxmlformats.org/officeDocument/2006/customXml" ds:itemID="{BFB97143-6A22-4F35-BB3B-18DEE4AFFE78}">
  <ds:schemaRefs>
    <ds:schemaRef ds:uri="http://schemas.microsoft.com/office/2006/documentManagement/types"/>
    <ds:schemaRef ds:uri="c4a3eb09-d3f0-4928-b094-498861f3a0e3"/>
    <ds:schemaRef ds:uri="http://purl.org/dc/elements/1.1/"/>
    <ds:schemaRef ds:uri="http://schemas.microsoft.com/office/2006/metadata/properties"/>
    <ds:schemaRef ds:uri="http://schemas.openxmlformats.org/package/2006/metadata/core-properties"/>
    <ds:schemaRef ds:uri="http://schemas.microsoft.com/sharepoint/v3"/>
    <ds:schemaRef ds:uri="c0096d71-547d-4042-b14d-b0c176c18ef9"/>
    <ds:schemaRef ds:uri="http://purl.org/dc/term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584</TotalTime>
  <Words>591</Words>
  <Application>Microsoft Office PowerPoint</Application>
  <PresentationFormat>On-screen Show (16:9)</PresentationFormat>
  <Paragraphs>131</Paragraphs>
  <Slides>51</Slides>
  <Notes>7</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51</vt:i4>
      </vt:variant>
    </vt:vector>
  </HeadingPairs>
  <TitlesOfParts>
    <vt:vector size="55" baseType="lpstr">
      <vt:lpstr>Calibri</vt:lpstr>
      <vt:lpstr>Algerian</vt:lpstr>
      <vt:lpstr>Arial</vt:lpstr>
      <vt:lpstr>2_Office-thema</vt:lpstr>
      <vt:lpstr>Introducing Power Features in PowerPoint</vt:lpstr>
      <vt:lpstr>Building  a cloud based  IoT Platform to power the energy transition  in  The Netherlands</vt:lpstr>
      <vt:lpstr>Overview</vt:lpstr>
      <vt:lpstr>Overview</vt:lpstr>
      <vt:lpstr>Overview</vt:lpstr>
      <vt:lpstr>PowerPoint Presentation</vt:lpstr>
      <vt:lpstr>PowerPoint Presentation</vt:lpstr>
      <vt:lpstr>Bending it…</vt:lpstr>
      <vt:lpstr>Bending it…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Morph Demo</vt:lpstr>
      <vt:lpstr>Morph is special type of slide transition</vt:lpstr>
      <vt:lpstr>Many more slide transition styles are available</vt:lpstr>
      <vt:lpstr>Many more slide transition styles are available</vt:lpstr>
      <vt:lpstr>Many more slide transition styles are available</vt:lpstr>
      <vt:lpstr>PowerPoint Presentation</vt:lpstr>
      <vt:lpstr>PowerPoint Presentation</vt:lpstr>
      <vt:lpstr>PowerPoint Presentation</vt:lpstr>
      <vt:lpstr>PowerPoint Presentation</vt:lpstr>
      <vt:lpstr>Zoom – Summary Slide</vt:lpstr>
      <vt:lpstr>Zoom – Slide Links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 Idea</vt:lpstr>
      <vt:lpstr>Design Idea</vt:lpstr>
      <vt:lpstr>Design Idea</vt:lpstr>
      <vt:lpstr>PowerPoint Presentation</vt:lpstr>
      <vt:lpstr>PowerPoint Presentation</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Power Features in PowerPoint</dc:title>
  <dc:creator>Lucas Jellema</dc:creator>
  <cp:lastModifiedBy>Lucas Jellema</cp:lastModifiedBy>
  <cp:revision>9</cp:revision>
  <dcterms:created xsi:type="dcterms:W3CDTF">2020-05-21T20:25:31Z</dcterms:created>
  <dcterms:modified xsi:type="dcterms:W3CDTF">2020-05-22T06:09:45Z</dcterms:modified>
</cp:coreProperties>
</file>